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embeddings/oleObject1.bin" ContentType="application/vnd.openxmlformats-officedocument.oleObject"/>
  <Override PartName="/ppt/notesSlides/notesSlide10.xml" ContentType="application/vnd.openxmlformats-officedocument.presentationml.notesSlide+xml"/>
  <Override PartName="/ppt/embeddings/oleObject2.bin" ContentType="application/vnd.openxmlformats-officedocument.oleObject"/>
  <Override PartName="/ppt/notesSlides/notesSlide11.xml" ContentType="application/vnd.openxmlformats-officedocument.presentationml.notesSlide+xml"/>
  <Override PartName="/ppt/embeddings/oleObject3.bin" ContentType="application/vnd.openxmlformats-officedocument.oleObject"/>
  <Override PartName="/ppt/notesSlides/notesSlide12.xml" ContentType="application/vnd.openxmlformats-officedocument.presentationml.notesSlide+xml"/>
  <Override PartName="/ppt/embeddings/oleObject4.bin" ContentType="application/vnd.openxmlformats-officedocument.oleObject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7" r:id="rId2"/>
    <p:sldId id="258" r:id="rId3"/>
    <p:sldId id="259" r:id="rId4"/>
    <p:sldId id="260" r:id="rId5"/>
    <p:sldId id="320" r:id="rId6"/>
    <p:sldId id="261" r:id="rId7"/>
    <p:sldId id="319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316" r:id="rId29"/>
    <p:sldId id="317" r:id="rId30"/>
    <p:sldId id="318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28" autoAdjust="0"/>
  </p:normalViewPr>
  <p:slideViewPr>
    <p:cSldViewPr snapToGrid="0" snapToObjects="1">
      <p:cViewPr>
        <p:scale>
          <a:sx n="139" d="100"/>
          <a:sy n="139" d="100"/>
        </p:scale>
        <p:origin x="-208" y="10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11/6/15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A7879-8CC2-9D4E-8DD0-31D2C0B84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87240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11/6/15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052F6-B719-6F43-BAC5-1353C2ECB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61656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451D10-C152-F545-8F0C-7DCC74D7698E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97FCD1-FFBA-9C46-9E20-9C90A16D04DA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C5556F-9380-2947-B670-C96251E570D7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9968AD-6B03-5B44-A262-C08A9BD5AC5F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0CDBC1-A9B9-1C4F-B86A-EA665C731C8D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327442-7BD1-764C-8861-722A6835B73B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10E018-4EF1-D748-A697-FB78B6588AED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FE85E3-2532-1649-B389-B5F74DE96AC3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65DE24-448F-114D-BFBA-3F16B72A7C3D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A3B8F9-DBA4-E740-B03C-09F006032E02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B95C2F-2D9F-0E47-8F72-43749E933DC8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0AC4C9-44D5-664D-942E-5A25FCC09736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879FE9-5D3F-F245-BAB0-4FAADD05867D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F9CEE7-47C6-F448-AEBF-254E06BDBB69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80B204-9536-B74B-88F3-0F683CC8F06B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CD2960-EB5C-D947-B843-2F15032D8064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FEE19D-82E2-4F48-8735-936CFC12C19C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C199AC-DDF9-144C-BA7F-65952F4B8D12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952392-FA13-634D-BC78-92F46716DB87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DBD65B-298D-CD4F-A303-13CB9B20355A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FEAA-3824-A245-BA93-4F5658FEE869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04C975-D073-6042-90F8-2D16EF6D2F15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EB5FD1-8114-4245-8991-30DCD3D61675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9EA0B5-ADDD-E34A-9726-299F68A1CCE4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D351DF-1097-0844-A199-3F5D6862DE76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4B1B85-A1BF-D647-88A9-3D7F13D230F9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512F4-6C5F-EA4D-AC32-55817B234000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38C4A8-57B8-BE4A-8C29-A022A96CAC2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11/6/15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6,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Educology for Systemic Change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2475-BB8E-2C4D-A487-D7C4CBBBD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6,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2475-BB8E-2C4D-A487-D7C4CBBBDF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6,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2475-BB8E-2C4D-A487-D7C4CBBBD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6,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2475-BB8E-2C4D-A487-D7C4CBBBD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6,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Educology for Systemic Change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2475-BB8E-2C4D-A487-D7C4CBBBD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6,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Educology for Systemic Change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2475-BB8E-2C4D-A487-D7C4CBBBDF2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6,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Educology for Systemic Change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2475-BB8E-2C4D-A487-D7C4CBBBD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6,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2475-BB8E-2C4D-A487-D7C4CBBBD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6,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2475-BB8E-2C4D-A487-D7C4CBBBD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6,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2475-BB8E-2C4D-A487-D7C4CBBBD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6,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2475-BB8E-2C4D-A487-D7C4CBBBD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6,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2475-BB8E-2C4D-A487-D7C4CBBBD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November 6,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Educology for Systemic Change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F4272475-BB8E-2C4D-A487-D7C4CBBBDF2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3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educology.indiana.edu/index.html" TargetMode="External"/><Relationship Id="rId4" Type="http://schemas.openxmlformats.org/officeDocument/2006/relationships/hyperlink" Target="https://www.indiana.edu/~simed/overview/" TargetMode="External"/><Relationship Id="rId5" Type="http://schemas.openxmlformats.org/officeDocument/2006/relationships/hyperlink" Target="http://www.indiana.edu/~aptac/glossary/atisTheory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webhp?sourceid=chrome-instant&amp;ion=1&amp;espv=2&amp;ie=UTF-8%23q=educology" TargetMode="External"/><Relationship Id="rId4" Type="http://schemas.openxmlformats.org/officeDocument/2006/relationships/hyperlink" Target="http://educology.indiana.edu/index.html" TargetMode="External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ducology.indiana.edu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22921" y="1149423"/>
            <a:ext cx="6498158" cy="172486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cs typeface="+mj-cs"/>
              </a:rPr>
              <a:t>Educology for Systemic Change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22921" y="3088884"/>
            <a:ext cx="6498159" cy="1232627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7200" dirty="0" smtClean="0"/>
              <a:t>Theodore Frick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4500" dirty="0" smtClean="0"/>
              <a:t>Professor Emeritus, Department of Instructional Systems Technology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4500" dirty="0" smtClean="0"/>
              <a:t>Indiana University Bloomington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45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7200" dirty="0" smtClean="0"/>
              <a:t>Kenneth Thompson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4500" dirty="0" smtClean="0"/>
              <a:t>Independent Researcher, Systems Predictive Technologies, Columbus, OH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000" dirty="0" smtClean="0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8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8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4B2FF-61FF-2043-8536-6B2CC509F042}" type="slidenum">
              <a:rPr lang="en-US"/>
              <a:pPr>
                <a:defRPr/>
              </a:pPr>
              <a:t>10</a:t>
            </a:fld>
            <a:endParaRPr lang="en-US"/>
          </a:p>
        </p:txBody>
      </p:sp>
      <p:grpSp>
        <p:nvGrpSpPr>
          <p:cNvPr id="36866" name="Group 2"/>
          <p:cNvGrpSpPr>
            <a:grpSpLocks noChangeAspect="1"/>
          </p:cNvGrpSpPr>
          <p:nvPr/>
        </p:nvGrpSpPr>
        <p:grpSpPr bwMode="auto">
          <a:xfrm>
            <a:off x="1341438" y="4446588"/>
            <a:ext cx="715962" cy="1039812"/>
            <a:chOff x="672" y="2736"/>
            <a:chExt cx="930" cy="1349"/>
          </a:xfrm>
        </p:grpSpPr>
        <p:grpSp>
          <p:nvGrpSpPr>
            <p:cNvPr id="19539" name="Group 3"/>
            <p:cNvGrpSpPr>
              <a:grpSpLocks noChangeAspect="1"/>
            </p:cNvGrpSpPr>
            <p:nvPr/>
          </p:nvGrpSpPr>
          <p:grpSpPr bwMode="auto">
            <a:xfrm>
              <a:off x="816" y="2736"/>
              <a:ext cx="786" cy="1349"/>
              <a:chOff x="2133" y="720"/>
              <a:chExt cx="1738" cy="2981"/>
            </a:xfrm>
          </p:grpSpPr>
          <p:sp>
            <p:nvSpPr>
              <p:cNvPr id="36868" name="Freeform 4"/>
              <p:cNvSpPr>
                <a:spLocks noChangeAspect="1"/>
              </p:cNvSpPr>
              <p:nvPr/>
            </p:nvSpPr>
            <p:spPr bwMode="auto">
              <a:xfrm>
                <a:off x="2134" y="1248"/>
                <a:ext cx="1737" cy="2453"/>
              </a:xfrm>
              <a:custGeom>
                <a:avLst/>
                <a:gdLst>
                  <a:gd name="T0" fmla="*/ 459 w 1738"/>
                  <a:gd name="T1" fmla="*/ 674 h 2455"/>
                  <a:gd name="T2" fmla="*/ 459 w 1738"/>
                  <a:gd name="T3" fmla="*/ 338 h 2455"/>
                  <a:gd name="T4" fmla="*/ 603 w 1738"/>
                  <a:gd name="T5" fmla="*/ 139 h 2455"/>
                  <a:gd name="T6" fmla="*/ 747 w 1738"/>
                  <a:gd name="T7" fmla="*/ 83 h 2455"/>
                  <a:gd name="T8" fmla="*/ 1002 w 1738"/>
                  <a:gd name="T9" fmla="*/ 50 h 2455"/>
                  <a:gd name="T10" fmla="*/ 1113 w 1738"/>
                  <a:gd name="T11" fmla="*/ 382 h 2455"/>
                  <a:gd name="T12" fmla="*/ 1190 w 1738"/>
                  <a:gd name="T13" fmla="*/ 604 h 2455"/>
                  <a:gd name="T14" fmla="*/ 1201 w 1738"/>
                  <a:gd name="T15" fmla="*/ 715 h 2455"/>
                  <a:gd name="T16" fmla="*/ 1245 w 1738"/>
                  <a:gd name="T17" fmla="*/ 792 h 2455"/>
                  <a:gd name="T18" fmla="*/ 1223 w 1738"/>
                  <a:gd name="T19" fmla="*/ 814 h 2455"/>
                  <a:gd name="T20" fmla="*/ 1268 w 1738"/>
                  <a:gd name="T21" fmla="*/ 881 h 2455"/>
                  <a:gd name="T22" fmla="*/ 1268 w 1738"/>
                  <a:gd name="T23" fmla="*/ 958 h 2455"/>
                  <a:gd name="T24" fmla="*/ 1334 w 1738"/>
                  <a:gd name="T25" fmla="*/ 1025 h 2455"/>
                  <a:gd name="T26" fmla="*/ 1345 w 1738"/>
                  <a:gd name="T27" fmla="*/ 1180 h 2455"/>
                  <a:gd name="T28" fmla="*/ 1275 w 1738"/>
                  <a:gd name="T29" fmla="*/ 1394 h 2455"/>
                  <a:gd name="T30" fmla="*/ 1227 w 1738"/>
                  <a:gd name="T31" fmla="*/ 1490 h 2455"/>
                  <a:gd name="T32" fmla="*/ 1323 w 1738"/>
                  <a:gd name="T33" fmla="*/ 1826 h 2455"/>
                  <a:gd name="T34" fmla="*/ 1677 w 1738"/>
                  <a:gd name="T35" fmla="*/ 2144 h 2455"/>
                  <a:gd name="T36" fmla="*/ 1689 w 1738"/>
                  <a:gd name="T37" fmla="*/ 2177 h 2455"/>
                  <a:gd name="T38" fmla="*/ 1467 w 1738"/>
                  <a:gd name="T39" fmla="*/ 2450 h 2455"/>
                  <a:gd name="T40" fmla="*/ 1275 w 1738"/>
                  <a:gd name="T41" fmla="*/ 2210 h 2455"/>
                  <a:gd name="T42" fmla="*/ 1035 w 1738"/>
                  <a:gd name="T43" fmla="*/ 1682 h 2455"/>
                  <a:gd name="T44" fmla="*/ 987 w 1738"/>
                  <a:gd name="T45" fmla="*/ 1346 h 2455"/>
                  <a:gd name="T46" fmla="*/ 939 w 1738"/>
                  <a:gd name="T47" fmla="*/ 1250 h 2455"/>
                  <a:gd name="T48" fmla="*/ 791 w 1738"/>
                  <a:gd name="T49" fmla="*/ 1623 h 2455"/>
                  <a:gd name="T50" fmla="*/ 795 w 1738"/>
                  <a:gd name="T51" fmla="*/ 1970 h 2455"/>
                  <a:gd name="T52" fmla="*/ 802 w 1738"/>
                  <a:gd name="T53" fmla="*/ 2276 h 2455"/>
                  <a:gd name="T54" fmla="*/ 747 w 1738"/>
                  <a:gd name="T55" fmla="*/ 2354 h 2455"/>
                  <a:gd name="T56" fmla="*/ 507 w 1738"/>
                  <a:gd name="T57" fmla="*/ 2354 h 2455"/>
                  <a:gd name="T58" fmla="*/ 507 w 1738"/>
                  <a:gd name="T59" fmla="*/ 2066 h 2455"/>
                  <a:gd name="T60" fmla="*/ 555 w 1738"/>
                  <a:gd name="T61" fmla="*/ 1538 h 2455"/>
                  <a:gd name="T62" fmla="*/ 651 w 1738"/>
                  <a:gd name="T63" fmla="*/ 1154 h 2455"/>
                  <a:gd name="T64" fmla="*/ 651 w 1738"/>
                  <a:gd name="T65" fmla="*/ 962 h 2455"/>
                  <a:gd name="T66" fmla="*/ 555 w 1738"/>
                  <a:gd name="T67" fmla="*/ 818 h 2455"/>
                  <a:gd name="T68" fmla="*/ 267 w 1738"/>
                  <a:gd name="T69" fmla="*/ 1202 h 2455"/>
                  <a:gd name="T70" fmla="*/ 27 w 1738"/>
                  <a:gd name="T71" fmla="*/ 1106 h 2455"/>
                  <a:gd name="T72" fmla="*/ 105 w 1738"/>
                  <a:gd name="T73" fmla="*/ 1025 h 2455"/>
                  <a:gd name="T74" fmla="*/ 459 w 1738"/>
                  <a:gd name="T75" fmla="*/ 674 h 2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38" h="2455">
                    <a:moveTo>
                      <a:pt x="459" y="674"/>
                    </a:moveTo>
                    <a:cubicBezTo>
                      <a:pt x="539" y="570"/>
                      <a:pt x="435" y="427"/>
                      <a:pt x="459" y="338"/>
                    </a:cubicBezTo>
                    <a:cubicBezTo>
                      <a:pt x="483" y="249"/>
                      <a:pt x="555" y="181"/>
                      <a:pt x="603" y="139"/>
                    </a:cubicBezTo>
                    <a:cubicBezTo>
                      <a:pt x="651" y="97"/>
                      <a:pt x="681" y="98"/>
                      <a:pt x="747" y="83"/>
                    </a:cubicBezTo>
                    <a:cubicBezTo>
                      <a:pt x="813" y="68"/>
                      <a:pt x="941" y="0"/>
                      <a:pt x="1002" y="50"/>
                    </a:cubicBezTo>
                    <a:cubicBezTo>
                      <a:pt x="1063" y="100"/>
                      <a:pt x="1082" y="290"/>
                      <a:pt x="1113" y="382"/>
                    </a:cubicBezTo>
                    <a:cubicBezTo>
                      <a:pt x="1144" y="474"/>
                      <a:pt x="1175" y="549"/>
                      <a:pt x="1190" y="604"/>
                    </a:cubicBezTo>
                    <a:cubicBezTo>
                      <a:pt x="1205" y="659"/>
                      <a:pt x="1192" y="684"/>
                      <a:pt x="1201" y="715"/>
                    </a:cubicBezTo>
                    <a:cubicBezTo>
                      <a:pt x="1210" y="746"/>
                      <a:pt x="1241" y="776"/>
                      <a:pt x="1245" y="792"/>
                    </a:cubicBezTo>
                    <a:cubicBezTo>
                      <a:pt x="1249" y="808"/>
                      <a:pt x="1219" y="799"/>
                      <a:pt x="1223" y="814"/>
                    </a:cubicBezTo>
                    <a:cubicBezTo>
                      <a:pt x="1227" y="829"/>
                      <a:pt x="1261" y="857"/>
                      <a:pt x="1268" y="881"/>
                    </a:cubicBezTo>
                    <a:cubicBezTo>
                      <a:pt x="1275" y="905"/>
                      <a:pt x="1257" y="934"/>
                      <a:pt x="1268" y="958"/>
                    </a:cubicBezTo>
                    <a:cubicBezTo>
                      <a:pt x="1279" y="982"/>
                      <a:pt x="1321" y="988"/>
                      <a:pt x="1334" y="1025"/>
                    </a:cubicBezTo>
                    <a:cubicBezTo>
                      <a:pt x="1347" y="1062"/>
                      <a:pt x="1355" y="1119"/>
                      <a:pt x="1345" y="1180"/>
                    </a:cubicBezTo>
                    <a:cubicBezTo>
                      <a:pt x="1335" y="1241"/>
                      <a:pt x="1295" y="1342"/>
                      <a:pt x="1275" y="1394"/>
                    </a:cubicBezTo>
                    <a:cubicBezTo>
                      <a:pt x="1255" y="1446"/>
                      <a:pt x="1219" y="1418"/>
                      <a:pt x="1227" y="1490"/>
                    </a:cubicBezTo>
                    <a:cubicBezTo>
                      <a:pt x="1235" y="1562"/>
                      <a:pt x="1248" y="1717"/>
                      <a:pt x="1323" y="1826"/>
                    </a:cubicBezTo>
                    <a:cubicBezTo>
                      <a:pt x="1398" y="1935"/>
                      <a:pt x="1616" y="2086"/>
                      <a:pt x="1677" y="2144"/>
                    </a:cubicBezTo>
                    <a:cubicBezTo>
                      <a:pt x="1738" y="2202"/>
                      <a:pt x="1724" y="2126"/>
                      <a:pt x="1689" y="2177"/>
                    </a:cubicBezTo>
                    <a:cubicBezTo>
                      <a:pt x="1654" y="2228"/>
                      <a:pt x="1536" y="2445"/>
                      <a:pt x="1467" y="2450"/>
                    </a:cubicBezTo>
                    <a:cubicBezTo>
                      <a:pt x="1398" y="2455"/>
                      <a:pt x="1347" y="2338"/>
                      <a:pt x="1275" y="2210"/>
                    </a:cubicBezTo>
                    <a:cubicBezTo>
                      <a:pt x="1203" y="2082"/>
                      <a:pt x="1083" y="1826"/>
                      <a:pt x="1035" y="1682"/>
                    </a:cubicBezTo>
                    <a:cubicBezTo>
                      <a:pt x="987" y="1538"/>
                      <a:pt x="1003" y="1418"/>
                      <a:pt x="987" y="1346"/>
                    </a:cubicBezTo>
                    <a:cubicBezTo>
                      <a:pt x="971" y="1274"/>
                      <a:pt x="972" y="1204"/>
                      <a:pt x="939" y="1250"/>
                    </a:cubicBezTo>
                    <a:cubicBezTo>
                      <a:pt x="906" y="1296"/>
                      <a:pt x="815" y="1503"/>
                      <a:pt x="791" y="1623"/>
                    </a:cubicBezTo>
                    <a:cubicBezTo>
                      <a:pt x="767" y="1743"/>
                      <a:pt x="793" y="1861"/>
                      <a:pt x="795" y="1970"/>
                    </a:cubicBezTo>
                    <a:cubicBezTo>
                      <a:pt x="797" y="2079"/>
                      <a:pt x="810" y="2212"/>
                      <a:pt x="802" y="2276"/>
                    </a:cubicBezTo>
                    <a:cubicBezTo>
                      <a:pt x="794" y="2340"/>
                      <a:pt x="796" y="2341"/>
                      <a:pt x="747" y="2354"/>
                    </a:cubicBezTo>
                    <a:cubicBezTo>
                      <a:pt x="698" y="2367"/>
                      <a:pt x="547" y="2402"/>
                      <a:pt x="507" y="2354"/>
                    </a:cubicBezTo>
                    <a:cubicBezTo>
                      <a:pt x="467" y="2306"/>
                      <a:pt x="499" y="2202"/>
                      <a:pt x="507" y="2066"/>
                    </a:cubicBezTo>
                    <a:cubicBezTo>
                      <a:pt x="515" y="1930"/>
                      <a:pt x="531" y="1690"/>
                      <a:pt x="555" y="1538"/>
                    </a:cubicBezTo>
                    <a:cubicBezTo>
                      <a:pt x="579" y="1386"/>
                      <a:pt x="635" y="1250"/>
                      <a:pt x="651" y="1154"/>
                    </a:cubicBezTo>
                    <a:cubicBezTo>
                      <a:pt x="667" y="1058"/>
                      <a:pt x="667" y="1018"/>
                      <a:pt x="651" y="962"/>
                    </a:cubicBezTo>
                    <a:cubicBezTo>
                      <a:pt x="635" y="906"/>
                      <a:pt x="619" y="778"/>
                      <a:pt x="555" y="818"/>
                    </a:cubicBezTo>
                    <a:cubicBezTo>
                      <a:pt x="491" y="858"/>
                      <a:pt x="355" y="1154"/>
                      <a:pt x="267" y="1202"/>
                    </a:cubicBezTo>
                    <a:cubicBezTo>
                      <a:pt x="179" y="1250"/>
                      <a:pt x="54" y="1135"/>
                      <a:pt x="27" y="1106"/>
                    </a:cubicBezTo>
                    <a:cubicBezTo>
                      <a:pt x="0" y="1077"/>
                      <a:pt x="33" y="1097"/>
                      <a:pt x="105" y="1025"/>
                    </a:cubicBezTo>
                    <a:cubicBezTo>
                      <a:pt x="177" y="953"/>
                      <a:pt x="385" y="747"/>
                      <a:pt x="459" y="674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869" name="Oval 5"/>
              <p:cNvSpPr>
                <a:spLocks noChangeAspect="1" noChangeArrowheads="1"/>
              </p:cNvSpPr>
              <p:nvPr/>
            </p:nvSpPr>
            <p:spPr bwMode="auto">
              <a:xfrm>
                <a:off x="2544" y="720"/>
                <a:ext cx="575" cy="57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9540" name="Group 6"/>
            <p:cNvGrpSpPr>
              <a:grpSpLocks noChangeAspect="1"/>
            </p:cNvGrpSpPr>
            <p:nvPr/>
          </p:nvGrpSpPr>
          <p:grpSpPr bwMode="auto">
            <a:xfrm>
              <a:off x="672" y="3089"/>
              <a:ext cx="380" cy="804"/>
              <a:chOff x="1213" y="1488"/>
              <a:chExt cx="1091" cy="2309"/>
            </a:xfrm>
          </p:grpSpPr>
          <p:sp>
            <p:nvSpPr>
              <p:cNvPr id="36871" name="Oval 7"/>
              <p:cNvSpPr>
                <a:spLocks noChangeAspect="1" noChangeArrowheads="1"/>
              </p:cNvSpPr>
              <p:nvPr/>
            </p:nvSpPr>
            <p:spPr bwMode="auto">
              <a:xfrm>
                <a:off x="1586" y="1486"/>
                <a:ext cx="426" cy="4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872" name="Freeform 8"/>
              <p:cNvSpPr>
                <a:spLocks noChangeAspect="1"/>
              </p:cNvSpPr>
              <p:nvPr/>
            </p:nvSpPr>
            <p:spPr bwMode="auto">
              <a:xfrm>
                <a:off x="1213" y="1941"/>
                <a:ext cx="1089" cy="1857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851 w 1091"/>
                  <a:gd name="T21" fmla="*/ 984 h 1853"/>
                  <a:gd name="T22" fmla="*/ 995 w 1091"/>
                  <a:gd name="T23" fmla="*/ 1128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4 w 1091"/>
                  <a:gd name="T37" fmla="*/ 1169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293 w 1091"/>
                  <a:gd name="T51" fmla="*/ 1113 h 1853"/>
                  <a:gd name="T52" fmla="*/ 94 w 1091"/>
                  <a:gd name="T53" fmla="*/ 1047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94 w 1091"/>
                  <a:gd name="T59" fmla="*/ 493 h 1853"/>
                  <a:gd name="T60" fmla="*/ 5 w 1091"/>
                  <a:gd name="T61" fmla="*/ 482 h 1853"/>
                  <a:gd name="T62" fmla="*/ 127 w 1091"/>
                  <a:gd name="T63" fmla="*/ 327 h 1853"/>
                  <a:gd name="T64" fmla="*/ 149 w 1091"/>
                  <a:gd name="T65" fmla="*/ 321 h 1853"/>
                  <a:gd name="T66" fmla="*/ 128 w 1091"/>
                  <a:gd name="T67" fmla="*/ 336 h 1853"/>
                  <a:gd name="T68" fmla="*/ 105 w 1091"/>
                  <a:gd name="T69" fmla="*/ 349 h 1853"/>
                  <a:gd name="T70" fmla="*/ 272 w 1091"/>
                  <a:gd name="T71" fmla="*/ 228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39" y="800"/>
                      <a:pt x="755" y="840"/>
                    </a:cubicBezTo>
                    <a:cubicBezTo>
                      <a:pt x="771" y="880"/>
                      <a:pt x="811" y="936"/>
                      <a:pt x="851" y="984"/>
                    </a:cubicBezTo>
                    <a:cubicBezTo>
                      <a:pt x="891" y="1032"/>
                      <a:pt x="1003" y="1088"/>
                      <a:pt x="995" y="1128"/>
                    </a:cubicBezTo>
                    <a:cubicBezTo>
                      <a:pt x="987" y="1168"/>
                      <a:pt x="842" y="1167"/>
                      <a:pt x="803" y="1224"/>
                    </a:cubicBezTo>
                    <a:cubicBezTo>
                      <a:pt x="764" y="1281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1" y="1681"/>
                      <a:pt x="637" y="1578"/>
                    </a:cubicBezTo>
                    <a:cubicBezTo>
                      <a:pt x="633" y="1475"/>
                      <a:pt x="632" y="1246"/>
                      <a:pt x="604" y="1169"/>
                    </a:cubicBezTo>
                    <a:cubicBezTo>
                      <a:pt x="576" y="1092"/>
                      <a:pt x="497" y="1095"/>
                      <a:pt x="471" y="1113"/>
                    </a:cubicBezTo>
                    <a:cubicBezTo>
                      <a:pt x="445" y="113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64" y="1499"/>
                      <a:pt x="271" y="1401"/>
                    </a:cubicBezTo>
                    <a:cubicBezTo>
                      <a:pt x="278" y="1303"/>
                      <a:pt x="322" y="1172"/>
                      <a:pt x="293" y="1113"/>
                    </a:cubicBezTo>
                    <a:cubicBezTo>
                      <a:pt x="264" y="1054"/>
                      <a:pt x="90" y="1106"/>
                      <a:pt x="94" y="1047"/>
                    </a:cubicBezTo>
                    <a:cubicBezTo>
                      <a:pt x="98" y="988"/>
                      <a:pt x="266" y="851"/>
                      <a:pt x="316" y="759"/>
                    </a:cubicBezTo>
                    <a:cubicBezTo>
                      <a:pt x="366" y="667"/>
                      <a:pt x="430" y="537"/>
                      <a:pt x="393" y="493"/>
                    </a:cubicBezTo>
                    <a:cubicBezTo>
                      <a:pt x="356" y="449"/>
                      <a:pt x="159" y="495"/>
                      <a:pt x="94" y="493"/>
                    </a:cubicBezTo>
                    <a:cubicBezTo>
                      <a:pt x="29" y="491"/>
                      <a:pt x="0" y="510"/>
                      <a:pt x="5" y="482"/>
                    </a:cubicBezTo>
                    <a:cubicBezTo>
                      <a:pt x="10" y="454"/>
                      <a:pt x="103" y="354"/>
                      <a:pt x="127" y="327"/>
                    </a:cubicBezTo>
                    <a:cubicBezTo>
                      <a:pt x="151" y="300"/>
                      <a:pt x="149" y="320"/>
                      <a:pt x="149" y="321"/>
                    </a:cubicBezTo>
                    <a:cubicBezTo>
                      <a:pt x="149" y="322"/>
                      <a:pt x="135" y="331"/>
                      <a:pt x="128" y="336"/>
                    </a:cubicBezTo>
                    <a:cubicBezTo>
                      <a:pt x="121" y="341"/>
                      <a:pt x="81" y="367"/>
                      <a:pt x="105" y="349"/>
                    </a:cubicBezTo>
                    <a:cubicBezTo>
                      <a:pt x="129" y="331"/>
                      <a:pt x="237" y="253"/>
                      <a:pt x="272" y="228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36873" name="Group 9"/>
          <p:cNvGrpSpPr>
            <a:grpSpLocks noChangeAspect="1"/>
          </p:cNvGrpSpPr>
          <p:nvPr/>
        </p:nvGrpSpPr>
        <p:grpSpPr bwMode="auto">
          <a:xfrm>
            <a:off x="1112838" y="2998788"/>
            <a:ext cx="655637" cy="927100"/>
            <a:chOff x="1824" y="2064"/>
            <a:chExt cx="920" cy="1301"/>
          </a:xfrm>
        </p:grpSpPr>
        <p:grpSp>
          <p:nvGrpSpPr>
            <p:cNvPr id="19532" name="Group 10"/>
            <p:cNvGrpSpPr>
              <a:grpSpLocks noChangeAspect="1"/>
            </p:cNvGrpSpPr>
            <p:nvPr/>
          </p:nvGrpSpPr>
          <p:grpSpPr bwMode="auto">
            <a:xfrm>
              <a:off x="1986" y="2064"/>
              <a:ext cx="758" cy="1301"/>
              <a:chOff x="2133" y="720"/>
              <a:chExt cx="1738" cy="2981"/>
            </a:xfrm>
          </p:grpSpPr>
          <p:sp>
            <p:nvSpPr>
              <p:cNvPr id="36875" name="Freeform 11"/>
              <p:cNvSpPr>
                <a:spLocks noChangeAspect="1"/>
              </p:cNvSpPr>
              <p:nvPr/>
            </p:nvSpPr>
            <p:spPr bwMode="auto">
              <a:xfrm>
                <a:off x="2134" y="1246"/>
                <a:ext cx="1737" cy="2455"/>
              </a:xfrm>
              <a:custGeom>
                <a:avLst/>
                <a:gdLst>
                  <a:gd name="T0" fmla="*/ 459 w 1738"/>
                  <a:gd name="T1" fmla="*/ 674 h 2455"/>
                  <a:gd name="T2" fmla="*/ 459 w 1738"/>
                  <a:gd name="T3" fmla="*/ 338 h 2455"/>
                  <a:gd name="T4" fmla="*/ 603 w 1738"/>
                  <a:gd name="T5" fmla="*/ 139 h 2455"/>
                  <a:gd name="T6" fmla="*/ 747 w 1738"/>
                  <a:gd name="T7" fmla="*/ 83 h 2455"/>
                  <a:gd name="T8" fmla="*/ 1002 w 1738"/>
                  <a:gd name="T9" fmla="*/ 50 h 2455"/>
                  <a:gd name="T10" fmla="*/ 1113 w 1738"/>
                  <a:gd name="T11" fmla="*/ 382 h 2455"/>
                  <a:gd name="T12" fmla="*/ 1190 w 1738"/>
                  <a:gd name="T13" fmla="*/ 604 h 2455"/>
                  <a:gd name="T14" fmla="*/ 1201 w 1738"/>
                  <a:gd name="T15" fmla="*/ 715 h 2455"/>
                  <a:gd name="T16" fmla="*/ 1245 w 1738"/>
                  <a:gd name="T17" fmla="*/ 792 h 2455"/>
                  <a:gd name="T18" fmla="*/ 1223 w 1738"/>
                  <a:gd name="T19" fmla="*/ 814 h 2455"/>
                  <a:gd name="T20" fmla="*/ 1268 w 1738"/>
                  <a:gd name="T21" fmla="*/ 881 h 2455"/>
                  <a:gd name="T22" fmla="*/ 1268 w 1738"/>
                  <a:gd name="T23" fmla="*/ 958 h 2455"/>
                  <a:gd name="T24" fmla="*/ 1334 w 1738"/>
                  <a:gd name="T25" fmla="*/ 1025 h 2455"/>
                  <a:gd name="T26" fmla="*/ 1345 w 1738"/>
                  <a:gd name="T27" fmla="*/ 1180 h 2455"/>
                  <a:gd name="T28" fmla="*/ 1275 w 1738"/>
                  <a:gd name="T29" fmla="*/ 1394 h 2455"/>
                  <a:gd name="T30" fmla="*/ 1227 w 1738"/>
                  <a:gd name="T31" fmla="*/ 1490 h 2455"/>
                  <a:gd name="T32" fmla="*/ 1323 w 1738"/>
                  <a:gd name="T33" fmla="*/ 1826 h 2455"/>
                  <a:gd name="T34" fmla="*/ 1677 w 1738"/>
                  <a:gd name="T35" fmla="*/ 2144 h 2455"/>
                  <a:gd name="T36" fmla="*/ 1689 w 1738"/>
                  <a:gd name="T37" fmla="*/ 2177 h 2455"/>
                  <a:gd name="T38" fmla="*/ 1467 w 1738"/>
                  <a:gd name="T39" fmla="*/ 2450 h 2455"/>
                  <a:gd name="T40" fmla="*/ 1275 w 1738"/>
                  <a:gd name="T41" fmla="*/ 2210 h 2455"/>
                  <a:gd name="T42" fmla="*/ 1035 w 1738"/>
                  <a:gd name="T43" fmla="*/ 1682 h 2455"/>
                  <a:gd name="T44" fmla="*/ 987 w 1738"/>
                  <a:gd name="T45" fmla="*/ 1346 h 2455"/>
                  <a:gd name="T46" fmla="*/ 939 w 1738"/>
                  <a:gd name="T47" fmla="*/ 1250 h 2455"/>
                  <a:gd name="T48" fmla="*/ 791 w 1738"/>
                  <a:gd name="T49" fmla="*/ 1623 h 2455"/>
                  <a:gd name="T50" fmla="*/ 795 w 1738"/>
                  <a:gd name="T51" fmla="*/ 1970 h 2455"/>
                  <a:gd name="T52" fmla="*/ 802 w 1738"/>
                  <a:gd name="T53" fmla="*/ 2276 h 2455"/>
                  <a:gd name="T54" fmla="*/ 747 w 1738"/>
                  <a:gd name="T55" fmla="*/ 2354 h 2455"/>
                  <a:gd name="T56" fmla="*/ 507 w 1738"/>
                  <a:gd name="T57" fmla="*/ 2354 h 2455"/>
                  <a:gd name="T58" fmla="*/ 507 w 1738"/>
                  <a:gd name="T59" fmla="*/ 2066 h 2455"/>
                  <a:gd name="T60" fmla="*/ 555 w 1738"/>
                  <a:gd name="T61" fmla="*/ 1538 h 2455"/>
                  <a:gd name="T62" fmla="*/ 651 w 1738"/>
                  <a:gd name="T63" fmla="*/ 1154 h 2455"/>
                  <a:gd name="T64" fmla="*/ 651 w 1738"/>
                  <a:gd name="T65" fmla="*/ 962 h 2455"/>
                  <a:gd name="T66" fmla="*/ 555 w 1738"/>
                  <a:gd name="T67" fmla="*/ 818 h 2455"/>
                  <a:gd name="T68" fmla="*/ 267 w 1738"/>
                  <a:gd name="T69" fmla="*/ 1202 h 2455"/>
                  <a:gd name="T70" fmla="*/ 27 w 1738"/>
                  <a:gd name="T71" fmla="*/ 1106 h 2455"/>
                  <a:gd name="T72" fmla="*/ 105 w 1738"/>
                  <a:gd name="T73" fmla="*/ 1025 h 2455"/>
                  <a:gd name="T74" fmla="*/ 459 w 1738"/>
                  <a:gd name="T75" fmla="*/ 674 h 2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38" h="2455">
                    <a:moveTo>
                      <a:pt x="459" y="674"/>
                    </a:moveTo>
                    <a:cubicBezTo>
                      <a:pt x="539" y="570"/>
                      <a:pt x="435" y="427"/>
                      <a:pt x="459" y="338"/>
                    </a:cubicBezTo>
                    <a:cubicBezTo>
                      <a:pt x="483" y="249"/>
                      <a:pt x="555" y="181"/>
                      <a:pt x="603" y="139"/>
                    </a:cubicBezTo>
                    <a:cubicBezTo>
                      <a:pt x="651" y="97"/>
                      <a:pt x="681" y="98"/>
                      <a:pt x="747" y="83"/>
                    </a:cubicBezTo>
                    <a:cubicBezTo>
                      <a:pt x="813" y="68"/>
                      <a:pt x="941" y="0"/>
                      <a:pt x="1002" y="50"/>
                    </a:cubicBezTo>
                    <a:cubicBezTo>
                      <a:pt x="1063" y="100"/>
                      <a:pt x="1082" y="290"/>
                      <a:pt x="1113" y="382"/>
                    </a:cubicBezTo>
                    <a:cubicBezTo>
                      <a:pt x="1144" y="474"/>
                      <a:pt x="1175" y="549"/>
                      <a:pt x="1190" y="604"/>
                    </a:cubicBezTo>
                    <a:cubicBezTo>
                      <a:pt x="1205" y="659"/>
                      <a:pt x="1192" y="684"/>
                      <a:pt x="1201" y="715"/>
                    </a:cubicBezTo>
                    <a:cubicBezTo>
                      <a:pt x="1210" y="746"/>
                      <a:pt x="1241" y="776"/>
                      <a:pt x="1245" y="792"/>
                    </a:cubicBezTo>
                    <a:cubicBezTo>
                      <a:pt x="1249" y="808"/>
                      <a:pt x="1219" y="799"/>
                      <a:pt x="1223" y="814"/>
                    </a:cubicBezTo>
                    <a:cubicBezTo>
                      <a:pt x="1227" y="829"/>
                      <a:pt x="1261" y="857"/>
                      <a:pt x="1268" y="881"/>
                    </a:cubicBezTo>
                    <a:cubicBezTo>
                      <a:pt x="1275" y="905"/>
                      <a:pt x="1257" y="934"/>
                      <a:pt x="1268" y="958"/>
                    </a:cubicBezTo>
                    <a:cubicBezTo>
                      <a:pt x="1279" y="982"/>
                      <a:pt x="1321" y="988"/>
                      <a:pt x="1334" y="1025"/>
                    </a:cubicBezTo>
                    <a:cubicBezTo>
                      <a:pt x="1347" y="1062"/>
                      <a:pt x="1355" y="1119"/>
                      <a:pt x="1345" y="1180"/>
                    </a:cubicBezTo>
                    <a:cubicBezTo>
                      <a:pt x="1335" y="1241"/>
                      <a:pt x="1295" y="1342"/>
                      <a:pt x="1275" y="1394"/>
                    </a:cubicBezTo>
                    <a:cubicBezTo>
                      <a:pt x="1255" y="1446"/>
                      <a:pt x="1219" y="1418"/>
                      <a:pt x="1227" y="1490"/>
                    </a:cubicBezTo>
                    <a:cubicBezTo>
                      <a:pt x="1235" y="1562"/>
                      <a:pt x="1248" y="1717"/>
                      <a:pt x="1323" y="1826"/>
                    </a:cubicBezTo>
                    <a:cubicBezTo>
                      <a:pt x="1398" y="1935"/>
                      <a:pt x="1616" y="2086"/>
                      <a:pt x="1677" y="2144"/>
                    </a:cubicBezTo>
                    <a:cubicBezTo>
                      <a:pt x="1738" y="2202"/>
                      <a:pt x="1724" y="2126"/>
                      <a:pt x="1689" y="2177"/>
                    </a:cubicBezTo>
                    <a:cubicBezTo>
                      <a:pt x="1654" y="2228"/>
                      <a:pt x="1536" y="2445"/>
                      <a:pt x="1467" y="2450"/>
                    </a:cubicBezTo>
                    <a:cubicBezTo>
                      <a:pt x="1398" y="2455"/>
                      <a:pt x="1347" y="2338"/>
                      <a:pt x="1275" y="2210"/>
                    </a:cubicBezTo>
                    <a:cubicBezTo>
                      <a:pt x="1203" y="2082"/>
                      <a:pt x="1083" y="1826"/>
                      <a:pt x="1035" y="1682"/>
                    </a:cubicBezTo>
                    <a:cubicBezTo>
                      <a:pt x="987" y="1538"/>
                      <a:pt x="1003" y="1418"/>
                      <a:pt x="987" y="1346"/>
                    </a:cubicBezTo>
                    <a:cubicBezTo>
                      <a:pt x="971" y="1274"/>
                      <a:pt x="972" y="1204"/>
                      <a:pt x="939" y="1250"/>
                    </a:cubicBezTo>
                    <a:cubicBezTo>
                      <a:pt x="906" y="1296"/>
                      <a:pt x="815" y="1503"/>
                      <a:pt x="791" y="1623"/>
                    </a:cubicBezTo>
                    <a:cubicBezTo>
                      <a:pt x="767" y="1743"/>
                      <a:pt x="793" y="1861"/>
                      <a:pt x="795" y="1970"/>
                    </a:cubicBezTo>
                    <a:cubicBezTo>
                      <a:pt x="797" y="2079"/>
                      <a:pt x="810" y="2212"/>
                      <a:pt x="802" y="2276"/>
                    </a:cubicBezTo>
                    <a:cubicBezTo>
                      <a:pt x="794" y="2340"/>
                      <a:pt x="796" y="2341"/>
                      <a:pt x="747" y="2354"/>
                    </a:cubicBezTo>
                    <a:cubicBezTo>
                      <a:pt x="698" y="2367"/>
                      <a:pt x="547" y="2402"/>
                      <a:pt x="507" y="2354"/>
                    </a:cubicBezTo>
                    <a:cubicBezTo>
                      <a:pt x="467" y="2306"/>
                      <a:pt x="499" y="2202"/>
                      <a:pt x="507" y="2066"/>
                    </a:cubicBezTo>
                    <a:cubicBezTo>
                      <a:pt x="515" y="1930"/>
                      <a:pt x="531" y="1690"/>
                      <a:pt x="555" y="1538"/>
                    </a:cubicBezTo>
                    <a:cubicBezTo>
                      <a:pt x="579" y="1386"/>
                      <a:pt x="635" y="1250"/>
                      <a:pt x="651" y="1154"/>
                    </a:cubicBezTo>
                    <a:cubicBezTo>
                      <a:pt x="667" y="1058"/>
                      <a:pt x="667" y="1018"/>
                      <a:pt x="651" y="962"/>
                    </a:cubicBezTo>
                    <a:cubicBezTo>
                      <a:pt x="635" y="906"/>
                      <a:pt x="619" y="778"/>
                      <a:pt x="555" y="818"/>
                    </a:cubicBezTo>
                    <a:cubicBezTo>
                      <a:pt x="491" y="858"/>
                      <a:pt x="355" y="1154"/>
                      <a:pt x="267" y="1202"/>
                    </a:cubicBezTo>
                    <a:cubicBezTo>
                      <a:pt x="179" y="1250"/>
                      <a:pt x="54" y="1135"/>
                      <a:pt x="27" y="1106"/>
                    </a:cubicBezTo>
                    <a:cubicBezTo>
                      <a:pt x="0" y="1077"/>
                      <a:pt x="33" y="1097"/>
                      <a:pt x="105" y="1025"/>
                    </a:cubicBezTo>
                    <a:cubicBezTo>
                      <a:pt x="177" y="953"/>
                      <a:pt x="385" y="747"/>
                      <a:pt x="459" y="674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876" name="Oval 12"/>
              <p:cNvSpPr>
                <a:spLocks noChangeAspect="1" noChangeArrowheads="1"/>
              </p:cNvSpPr>
              <p:nvPr/>
            </p:nvSpPr>
            <p:spPr bwMode="auto">
              <a:xfrm>
                <a:off x="2543" y="720"/>
                <a:ext cx="577" cy="577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9533" name="Group 13"/>
            <p:cNvGrpSpPr>
              <a:grpSpLocks noChangeAspect="1"/>
            </p:cNvGrpSpPr>
            <p:nvPr/>
          </p:nvGrpSpPr>
          <p:grpSpPr bwMode="auto">
            <a:xfrm>
              <a:off x="1824" y="2535"/>
              <a:ext cx="362" cy="758"/>
              <a:chOff x="3888" y="1440"/>
              <a:chExt cx="1091" cy="2285"/>
            </a:xfrm>
          </p:grpSpPr>
          <p:sp>
            <p:nvSpPr>
              <p:cNvPr id="36878" name="Oval 14"/>
              <p:cNvSpPr>
                <a:spLocks noChangeAspect="1" noChangeArrowheads="1"/>
              </p:cNvSpPr>
              <p:nvPr/>
            </p:nvSpPr>
            <p:spPr bwMode="auto">
              <a:xfrm>
                <a:off x="4224" y="1437"/>
                <a:ext cx="436" cy="43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879" name="Freeform 15"/>
              <p:cNvSpPr>
                <a:spLocks noChangeAspect="1"/>
              </p:cNvSpPr>
              <p:nvPr/>
            </p:nvSpPr>
            <p:spPr bwMode="auto">
              <a:xfrm>
                <a:off x="3888" y="1867"/>
                <a:ext cx="1094" cy="1860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880" name="Freeform 16"/>
              <p:cNvSpPr>
                <a:spLocks noChangeAspect="1"/>
              </p:cNvSpPr>
              <p:nvPr/>
            </p:nvSpPr>
            <p:spPr bwMode="auto">
              <a:xfrm>
                <a:off x="4237" y="2538"/>
                <a:ext cx="389" cy="54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36881" name="Group 17"/>
          <p:cNvGrpSpPr>
            <a:grpSpLocks noChangeAspect="1"/>
          </p:cNvGrpSpPr>
          <p:nvPr/>
        </p:nvGrpSpPr>
        <p:grpSpPr bwMode="auto">
          <a:xfrm>
            <a:off x="3657600" y="2133600"/>
            <a:ext cx="722313" cy="1022350"/>
            <a:chOff x="1824" y="2064"/>
            <a:chExt cx="920" cy="1301"/>
          </a:xfrm>
        </p:grpSpPr>
        <p:grpSp>
          <p:nvGrpSpPr>
            <p:cNvPr id="19525" name="Group 18"/>
            <p:cNvGrpSpPr>
              <a:grpSpLocks noChangeAspect="1"/>
            </p:cNvGrpSpPr>
            <p:nvPr/>
          </p:nvGrpSpPr>
          <p:grpSpPr bwMode="auto">
            <a:xfrm>
              <a:off x="1986" y="2064"/>
              <a:ext cx="758" cy="1301"/>
              <a:chOff x="2133" y="720"/>
              <a:chExt cx="1738" cy="2981"/>
            </a:xfrm>
          </p:grpSpPr>
          <p:sp>
            <p:nvSpPr>
              <p:cNvPr id="36883" name="Freeform 19"/>
              <p:cNvSpPr>
                <a:spLocks noChangeAspect="1"/>
              </p:cNvSpPr>
              <p:nvPr/>
            </p:nvSpPr>
            <p:spPr bwMode="auto">
              <a:xfrm>
                <a:off x="2132" y="1248"/>
                <a:ext cx="1739" cy="2453"/>
              </a:xfrm>
              <a:custGeom>
                <a:avLst/>
                <a:gdLst>
                  <a:gd name="T0" fmla="*/ 459 w 1738"/>
                  <a:gd name="T1" fmla="*/ 674 h 2455"/>
                  <a:gd name="T2" fmla="*/ 459 w 1738"/>
                  <a:gd name="T3" fmla="*/ 338 h 2455"/>
                  <a:gd name="T4" fmla="*/ 603 w 1738"/>
                  <a:gd name="T5" fmla="*/ 139 h 2455"/>
                  <a:gd name="T6" fmla="*/ 747 w 1738"/>
                  <a:gd name="T7" fmla="*/ 83 h 2455"/>
                  <a:gd name="T8" fmla="*/ 1002 w 1738"/>
                  <a:gd name="T9" fmla="*/ 50 h 2455"/>
                  <a:gd name="T10" fmla="*/ 1113 w 1738"/>
                  <a:gd name="T11" fmla="*/ 382 h 2455"/>
                  <a:gd name="T12" fmla="*/ 1190 w 1738"/>
                  <a:gd name="T13" fmla="*/ 604 h 2455"/>
                  <a:gd name="T14" fmla="*/ 1201 w 1738"/>
                  <a:gd name="T15" fmla="*/ 715 h 2455"/>
                  <a:gd name="T16" fmla="*/ 1245 w 1738"/>
                  <a:gd name="T17" fmla="*/ 792 h 2455"/>
                  <a:gd name="T18" fmla="*/ 1223 w 1738"/>
                  <a:gd name="T19" fmla="*/ 814 h 2455"/>
                  <a:gd name="T20" fmla="*/ 1268 w 1738"/>
                  <a:gd name="T21" fmla="*/ 881 h 2455"/>
                  <a:gd name="T22" fmla="*/ 1268 w 1738"/>
                  <a:gd name="T23" fmla="*/ 958 h 2455"/>
                  <a:gd name="T24" fmla="*/ 1334 w 1738"/>
                  <a:gd name="T25" fmla="*/ 1025 h 2455"/>
                  <a:gd name="T26" fmla="*/ 1345 w 1738"/>
                  <a:gd name="T27" fmla="*/ 1180 h 2455"/>
                  <a:gd name="T28" fmla="*/ 1275 w 1738"/>
                  <a:gd name="T29" fmla="*/ 1394 h 2455"/>
                  <a:gd name="T30" fmla="*/ 1227 w 1738"/>
                  <a:gd name="T31" fmla="*/ 1490 h 2455"/>
                  <a:gd name="T32" fmla="*/ 1323 w 1738"/>
                  <a:gd name="T33" fmla="*/ 1826 h 2455"/>
                  <a:gd name="T34" fmla="*/ 1677 w 1738"/>
                  <a:gd name="T35" fmla="*/ 2144 h 2455"/>
                  <a:gd name="T36" fmla="*/ 1689 w 1738"/>
                  <a:gd name="T37" fmla="*/ 2177 h 2455"/>
                  <a:gd name="T38" fmla="*/ 1467 w 1738"/>
                  <a:gd name="T39" fmla="*/ 2450 h 2455"/>
                  <a:gd name="T40" fmla="*/ 1275 w 1738"/>
                  <a:gd name="T41" fmla="*/ 2210 h 2455"/>
                  <a:gd name="T42" fmla="*/ 1035 w 1738"/>
                  <a:gd name="T43" fmla="*/ 1682 h 2455"/>
                  <a:gd name="T44" fmla="*/ 987 w 1738"/>
                  <a:gd name="T45" fmla="*/ 1346 h 2455"/>
                  <a:gd name="T46" fmla="*/ 939 w 1738"/>
                  <a:gd name="T47" fmla="*/ 1250 h 2455"/>
                  <a:gd name="T48" fmla="*/ 791 w 1738"/>
                  <a:gd name="T49" fmla="*/ 1623 h 2455"/>
                  <a:gd name="T50" fmla="*/ 795 w 1738"/>
                  <a:gd name="T51" fmla="*/ 1970 h 2455"/>
                  <a:gd name="T52" fmla="*/ 802 w 1738"/>
                  <a:gd name="T53" fmla="*/ 2276 h 2455"/>
                  <a:gd name="T54" fmla="*/ 747 w 1738"/>
                  <a:gd name="T55" fmla="*/ 2354 h 2455"/>
                  <a:gd name="T56" fmla="*/ 507 w 1738"/>
                  <a:gd name="T57" fmla="*/ 2354 h 2455"/>
                  <a:gd name="T58" fmla="*/ 507 w 1738"/>
                  <a:gd name="T59" fmla="*/ 2066 h 2455"/>
                  <a:gd name="T60" fmla="*/ 555 w 1738"/>
                  <a:gd name="T61" fmla="*/ 1538 h 2455"/>
                  <a:gd name="T62" fmla="*/ 651 w 1738"/>
                  <a:gd name="T63" fmla="*/ 1154 h 2455"/>
                  <a:gd name="T64" fmla="*/ 651 w 1738"/>
                  <a:gd name="T65" fmla="*/ 962 h 2455"/>
                  <a:gd name="T66" fmla="*/ 555 w 1738"/>
                  <a:gd name="T67" fmla="*/ 818 h 2455"/>
                  <a:gd name="T68" fmla="*/ 267 w 1738"/>
                  <a:gd name="T69" fmla="*/ 1202 h 2455"/>
                  <a:gd name="T70" fmla="*/ 27 w 1738"/>
                  <a:gd name="T71" fmla="*/ 1106 h 2455"/>
                  <a:gd name="T72" fmla="*/ 105 w 1738"/>
                  <a:gd name="T73" fmla="*/ 1025 h 2455"/>
                  <a:gd name="T74" fmla="*/ 459 w 1738"/>
                  <a:gd name="T75" fmla="*/ 674 h 2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38" h="2455">
                    <a:moveTo>
                      <a:pt x="459" y="674"/>
                    </a:moveTo>
                    <a:cubicBezTo>
                      <a:pt x="539" y="570"/>
                      <a:pt x="435" y="427"/>
                      <a:pt x="459" y="338"/>
                    </a:cubicBezTo>
                    <a:cubicBezTo>
                      <a:pt x="483" y="249"/>
                      <a:pt x="555" y="181"/>
                      <a:pt x="603" y="139"/>
                    </a:cubicBezTo>
                    <a:cubicBezTo>
                      <a:pt x="651" y="97"/>
                      <a:pt x="681" y="98"/>
                      <a:pt x="747" y="83"/>
                    </a:cubicBezTo>
                    <a:cubicBezTo>
                      <a:pt x="813" y="68"/>
                      <a:pt x="941" y="0"/>
                      <a:pt x="1002" y="50"/>
                    </a:cubicBezTo>
                    <a:cubicBezTo>
                      <a:pt x="1063" y="100"/>
                      <a:pt x="1082" y="290"/>
                      <a:pt x="1113" y="382"/>
                    </a:cubicBezTo>
                    <a:cubicBezTo>
                      <a:pt x="1144" y="474"/>
                      <a:pt x="1175" y="549"/>
                      <a:pt x="1190" y="604"/>
                    </a:cubicBezTo>
                    <a:cubicBezTo>
                      <a:pt x="1205" y="659"/>
                      <a:pt x="1192" y="684"/>
                      <a:pt x="1201" y="715"/>
                    </a:cubicBezTo>
                    <a:cubicBezTo>
                      <a:pt x="1210" y="746"/>
                      <a:pt x="1241" y="776"/>
                      <a:pt x="1245" y="792"/>
                    </a:cubicBezTo>
                    <a:cubicBezTo>
                      <a:pt x="1249" y="808"/>
                      <a:pt x="1219" y="799"/>
                      <a:pt x="1223" y="814"/>
                    </a:cubicBezTo>
                    <a:cubicBezTo>
                      <a:pt x="1227" y="829"/>
                      <a:pt x="1261" y="857"/>
                      <a:pt x="1268" y="881"/>
                    </a:cubicBezTo>
                    <a:cubicBezTo>
                      <a:pt x="1275" y="905"/>
                      <a:pt x="1257" y="934"/>
                      <a:pt x="1268" y="958"/>
                    </a:cubicBezTo>
                    <a:cubicBezTo>
                      <a:pt x="1279" y="982"/>
                      <a:pt x="1321" y="988"/>
                      <a:pt x="1334" y="1025"/>
                    </a:cubicBezTo>
                    <a:cubicBezTo>
                      <a:pt x="1347" y="1062"/>
                      <a:pt x="1355" y="1119"/>
                      <a:pt x="1345" y="1180"/>
                    </a:cubicBezTo>
                    <a:cubicBezTo>
                      <a:pt x="1335" y="1241"/>
                      <a:pt x="1295" y="1342"/>
                      <a:pt x="1275" y="1394"/>
                    </a:cubicBezTo>
                    <a:cubicBezTo>
                      <a:pt x="1255" y="1446"/>
                      <a:pt x="1219" y="1418"/>
                      <a:pt x="1227" y="1490"/>
                    </a:cubicBezTo>
                    <a:cubicBezTo>
                      <a:pt x="1235" y="1562"/>
                      <a:pt x="1248" y="1717"/>
                      <a:pt x="1323" y="1826"/>
                    </a:cubicBezTo>
                    <a:cubicBezTo>
                      <a:pt x="1398" y="1935"/>
                      <a:pt x="1616" y="2086"/>
                      <a:pt x="1677" y="2144"/>
                    </a:cubicBezTo>
                    <a:cubicBezTo>
                      <a:pt x="1738" y="2202"/>
                      <a:pt x="1724" y="2126"/>
                      <a:pt x="1689" y="2177"/>
                    </a:cubicBezTo>
                    <a:cubicBezTo>
                      <a:pt x="1654" y="2228"/>
                      <a:pt x="1536" y="2445"/>
                      <a:pt x="1467" y="2450"/>
                    </a:cubicBezTo>
                    <a:cubicBezTo>
                      <a:pt x="1398" y="2455"/>
                      <a:pt x="1347" y="2338"/>
                      <a:pt x="1275" y="2210"/>
                    </a:cubicBezTo>
                    <a:cubicBezTo>
                      <a:pt x="1203" y="2082"/>
                      <a:pt x="1083" y="1826"/>
                      <a:pt x="1035" y="1682"/>
                    </a:cubicBezTo>
                    <a:cubicBezTo>
                      <a:pt x="987" y="1538"/>
                      <a:pt x="1003" y="1418"/>
                      <a:pt x="987" y="1346"/>
                    </a:cubicBezTo>
                    <a:cubicBezTo>
                      <a:pt x="971" y="1274"/>
                      <a:pt x="972" y="1204"/>
                      <a:pt x="939" y="1250"/>
                    </a:cubicBezTo>
                    <a:cubicBezTo>
                      <a:pt x="906" y="1296"/>
                      <a:pt x="815" y="1503"/>
                      <a:pt x="791" y="1623"/>
                    </a:cubicBezTo>
                    <a:cubicBezTo>
                      <a:pt x="767" y="1743"/>
                      <a:pt x="793" y="1861"/>
                      <a:pt x="795" y="1970"/>
                    </a:cubicBezTo>
                    <a:cubicBezTo>
                      <a:pt x="797" y="2079"/>
                      <a:pt x="810" y="2212"/>
                      <a:pt x="802" y="2276"/>
                    </a:cubicBezTo>
                    <a:cubicBezTo>
                      <a:pt x="794" y="2340"/>
                      <a:pt x="796" y="2341"/>
                      <a:pt x="747" y="2354"/>
                    </a:cubicBezTo>
                    <a:cubicBezTo>
                      <a:pt x="698" y="2367"/>
                      <a:pt x="547" y="2402"/>
                      <a:pt x="507" y="2354"/>
                    </a:cubicBezTo>
                    <a:cubicBezTo>
                      <a:pt x="467" y="2306"/>
                      <a:pt x="499" y="2202"/>
                      <a:pt x="507" y="2066"/>
                    </a:cubicBezTo>
                    <a:cubicBezTo>
                      <a:pt x="515" y="1930"/>
                      <a:pt x="531" y="1690"/>
                      <a:pt x="555" y="1538"/>
                    </a:cubicBezTo>
                    <a:cubicBezTo>
                      <a:pt x="579" y="1386"/>
                      <a:pt x="635" y="1250"/>
                      <a:pt x="651" y="1154"/>
                    </a:cubicBezTo>
                    <a:cubicBezTo>
                      <a:pt x="667" y="1058"/>
                      <a:pt x="667" y="1018"/>
                      <a:pt x="651" y="962"/>
                    </a:cubicBezTo>
                    <a:cubicBezTo>
                      <a:pt x="635" y="906"/>
                      <a:pt x="619" y="778"/>
                      <a:pt x="555" y="818"/>
                    </a:cubicBezTo>
                    <a:cubicBezTo>
                      <a:pt x="491" y="858"/>
                      <a:pt x="355" y="1154"/>
                      <a:pt x="267" y="1202"/>
                    </a:cubicBezTo>
                    <a:cubicBezTo>
                      <a:pt x="179" y="1250"/>
                      <a:pt x="54" y="1135"/>
                      <a:pt x="27" y="1106"/>
                    </a:cubicBezTo>
                    <a:cubicBezTo>
                      <a:pt x="0" y="1077"/>
                      <a:pt x="33" y="1097"/>
                      <a:pt x="105" y="1025"/>
                    </a:cubicBezTo>
                    <a:cubicBezTo>
                      <a:pt x="177" y="953"/>
                      <a:pt x="385" y="747"/>
                      <a:pt x="459" y="674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884" name="Oval 20"/>
              <p:cNvSpPr>
                <a:spLocks noChangeAspect="1" noChangeArrowheads="1"/>
              </p:cNvSpPr>
              <p:nvPr/>
            </p:nvSpPr>
            <p:spPr bwMode="auto">
              <a:xfrm>
                <a:off x="2545" y="720"/>
                <a:ext cx="575" cy="574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9526" name="Group 21"/>
            <p:cNvGrpSpPr>
              <a:grpSpLocks noChangeAspect="1"/>
            </p:cNvGrpSpPr>
            <p:nvPr/>
          </p:nvGrpSpPr>
          <p:grpSpPr bwMode="auto">
            <a:xfrm>
              <a:off x="1824" y="2535"/>
              <a:ext cx="362" cy="758"/>
              <a:chOff x="3888" y="1440"/>
              <a:chExt cx="1091" cy="2285"/>
            </a:xfrm>
          </p:grpSpPr>
          <p:sp>
            <p:nvSpPr>
              <p:cNvPr id="36886" name="Oval 22"/>
              <p:cNvSpPr>
                <a:spLocks noChangeAspect="1" noChangeArrowheads="1"/>
              </p:cNvSpPr>
              <p:nvPr/>
            </p:nvSpPr>
            <p:spPr bwMode="auto">
              <a:xfrm>
                <a:off x="4223" y="1439"/>
                <a:ext cx="433" cy="4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887" name="Freeform 23"/>
              <p:cNvSpPr>
                <a:spLocks noChangeAspect="1"/>
              </p:cNvSpPr>
              <p:nvPr/>
            </p:nvSpPr>
            <p:spPr bwMode="auto">
              <a:xfrm>
                <a:off x="3888" y="1871"/>
                <a:ext cx="1091" cy="1851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888" name="Freeform 24"/>
              <p:cNvSpPr>
                <a:spLocks noChangeAspect="1"/>
              </p:cNvSpPr>
              <p:nvPr/>
            </p:nvSpPr>
            <p:spPr bwMode="auto">
              <a:xfrm>
                <a:off x="4235" y="2535"/>
                <a:ext cx="390" cy="55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36889" name="Group 25"/>
          <p:cNvGrpSpPr>
            <a:grpSpLocks noChangeAspect="1"/>
          </p:cNvGrpSpPr>
          <p:nvPr/>
        </p:nvGrpSpPr>
        <p:grpSpPr bwMode="auto">
          <a:xfrm>
            <a:off x="2636838" y="4294188"/>
            <a:ext cx="715962" cy="1039812"/>
            <a:chOff x="672" y="2736"/>
            <a:chExt cx="930" cy="1349"/>
          </a:xfrm>
        </p:grpSpPr>
        <p:grpSp>
          <p:nvGrpSpPr>
            <p:cNvPr id="19519" name="Group 26"/>
            <p:cNvGrpSpPr>
              <a:grpSpLocks noChangeAspect="1"/>
            </p:cNvGrpSpPr>
            <p:nvPr/>
          </p:nvGrpSpPr>
          <p:grpSpPr bwMode="auto">
            <a:xfrm>
              <a:off x="816" y="2736"/>
              <a:ext cx="786" cy="1349"/>
              <a:chOff x="2133" y="720"/>
              <a:chExt cx="1738" cy="2981"/>
            </a:xfrm>
          </p:grpSpPr>
          <p:sp>
            <p:nvSpPr>
              <p:cNvPr id="36891" name="Freeform 27"/>
              <p:cNvSpPr>
                <a:spLocks noChangeAspect="1"/>
              </p:cNvSpPr>
              <p:nvPr/>
            </p:nvSpPr>
            <p:spPr bwMode="auto">
              <a:xfrm>
                <a:off x="2134" y="1248"/>
                <a:ext cx="1737" cy="2453"/>
              </a:xfrm>
              <a:custGeom>
                <a:avLst/>
                <a:gdLst>
                  <a:gd name="T0" fmla="*/ 459 w 1738"/>
                  <a:gd name="T1" fmla="*/ 674 h 2455"/>
                  <a:gd name="T2" fmla="*/ 459 w 1738"/>
                  <a:gd name="T3" fmla="*/ 338 h 2455"/>
                  <a:gd name="T4" fmla="*/ 603 w 1738"/>
                  <a:gd name="T5" fmla="*/ 139 h 2455"/>
                  <a:gd name="T6" fmla="*/ 747 w 1738"/>
                  <a:gd name="T7" fmla="*/ 83 h 2455"/>
                  <a:gd name="T8" fmla="*/ 1002 w 1738"/>
                  <a:gd name="T9" fmla="*/ 50 h 2455"/>
                  <a:gd name="T10" fmla="*/ 1113 w 1738"/>
                  <a:gd name="T11" fmla="*/ 382 h 2455"/>
                  <a:gd name="T12" fmla="*/ 1190 w 1738"/>
                  <a:gd name="T13" fmla="*/ 604 h 2455"/>
                  <a:gd name="T14" fmla="*/ 1201 w 1738"/>
                  <a:gd name="T15" fmla="*/ 715 h 2455"/>
                  <a:gd name="T16" fmla="*/ 1245 w 1738"/>
                  <a:gd name="T17" fmla="*/ 792 h 2455"/>
                  <a:gd name="T18" fmla="*/ 1223 w 1738"/>
                  <a:gd name="T19" fmla="*/ 814 h 2455"/>
                  <a:gd name="T20" fmla="*/ 1268 w 1738"/>
                  <a:gd name="T21" fmla="*/ 881 h 2455"/>
                  <a:gd name="T22" fmla="*/ 1268 w 1738"/>
                  <a:gd name="T23" fmla="*/ 958 h 2455"/>
                  <a:gd name="T24" fmla="*/ 1334 w 1738"/>
                  <a:gd name="T25" fmla="*/ 1025 h 2455"/>
                  <a:gd name="T26" fmla="*/ 1345 w 1738"/>
                  <a:gd name="T27" fmla="*/ 1180 h 2455"/>
                  <a:gd name="T28" fmla="*/ 1275 w 1738"/>
                  <a:gd name="T29" fmla="*/ 1394 h 2455"/>
                  <a:gd name="T30" fmla="*/ 1227 w 1738"/>
                  <a:gd name="T31" fmla="*/ 1490 h 2455"/>
                  <a:gd name="T32" fmla="*/ 1323 w 1738"/>
                  <a:gd name="T33" fmla="*/ 1826 h 2455"/>
                  <a:gd name="T34" fmla="*/ 1677 w 1738"/>
                  <a:gd name="T35" fmla="*/ 2144 h 2455"/>
                  <a:gd name="T36" fmla="*/ 1689 w 1738"/>
                  <a:gd name="T37" fmla="*/ 2177 h 2455"/>
                  <a:gd name="T38" fmla="*/ 1467 w 1738"/>
                  <a:gd name="T39" fmla="*/ 2450 h 2455"/>
                  <a:gd name="T40" fmla="*/ 1275 w 1738"/>
                  <a:gd name="T41" fmla="*/ 2210 h 2455"/>
                  <a:gd name="T42" fmla="*/ 1035 w 1738"/>
                  <a:gd name="T43" fmla="*/ 1682 h 2455"/>
                  <a:gd name="T44" fmla="*/ 987 w 1738"/>
                  <a:gd name="T45" fmla="*/ 1346 h 2455"/>
                  <a:gd name="T46" fmla="*/ 939 w 1738"/>
                  <a:gd name="T47" fmla="*/ 1250 h 2455"/>
                  <a:gd name="T48" fmla="*/ 791 w 1738"/>
                  <a:gd name="T49" fmla="*/ 1623 h 2455"/>
                  <a:gd name="T50" fmla="*/ 795 w 1738"/>
                  <a:gd name="T51" fmla="*/ 1970 h 2455"/>
                  <a:gd name="T52" fmla="*/ 802 w 1738"/>
                  <a:gd name="T53" fmla="*/ 2276 h 2455"/>
                  <a:gd name="T54" fmla="*/ 747 w 1738"/>
                  <a:gd name="T55" fmla="*/ 2354 h 2455"/>
                  <a:gd name="T56" fmla="*/ 507 w 1738"/>
                  <a:gd name="T57" fmla="*/ 2354 h 2455"/>
                  <a:gd name="T58" fmla="*/ 507 w 1738"/>
                  <a:gd name="T59" fmla="*/ 2066 h 2455"/>
                  <a:gd name="T60" fmla="*/ 555 w 1738"/>
                  <a:gd name="T61" fmla="*/ 1538 h 2455"/>
                  <a:gd name="T62" fmla="*/ 651 w 1738"/>
                  <a:gd name="T63" fmla="*/ 1154 h 2455"/>
                  <a:gd name="T64" fmla="*/ 651 w 1738"/>
                  <a:gd name="T65" fmla="*/ 962 h 2455"/>
                  <a:gd name="T66" fmla="*/ 555 w 1738"/>
                  <a:gd name="T67" fmla="*/ 818 h 2455"/>
                  <a:gd name="T68" fmla="*/ 267 w 1738"/>
                  <a:gd name="T69" fmla="*/ 1202 h 2455"/>
                  <a:gd name="T70" fmla="*/ 27 w 1738"/>
                  <a:gd name="T71" fmla="*/ 1106 h 2455"/>
                  <a:gd name="T72" fmla="*/ 105 w 1738"/>
                  <a:gd name="T73" fmla="*/ 1025 h 2455"/>
                  <a:gd name="T74" fmla="*/ 459 w 1738"/>
                  <a:gd name="T75" fmla="*/ 674 h 2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38" h="2455">
                    <a:moveTo>
                      <a:pt x="459" y="674"/>
                    </a:moveTo>
                    <a:cubicBezTo>
                      <a:pt x="539" y="570"/>
                      <a:pt x="435" y="427"/>
                      <a:pt x="459" y="338"/>
                    </a:cubicBezTo>
                    <a:cubicBezTo>
                      <a:pt x="483" y="249"/>
                      <a:pt x="555" y="181"/>
                      <a:pt x="603" y="139"/>
                    </a:cubicBezTo>
                    <a:cubicBezTo>
                      <a:pt x="651" y="97"/>
                      <a:pt x="681" y="98"/>
                      <a:pt x="747" y="83"/>
                    </a:cubicBezTo>
                    <a:cubicBezTo>
                      <a:pt x="813" y="68"/>
                      <a:pt x="941" y="0"/>
                      <a:pt x="1002" y="50"/>
                    </a:cubicBezTo>
                    <a:cubicBezTo>
                      <a:pt x="1063" y="100"/>
                      <a:pt x="1082" y="290"/>
                      <a:pt x="1113" y="382"/>
                    </a:cubicBezTo>
                    <a:cubicBezTo>
                      <a:pt x="1144" y="474"/>
                      <a:pt x="1175" y="549"/>
                      <a:pt x="1190" y="604"/>
                    </a:cubicBezTo>
                    <a:cubicBezTo>
                      <a:pt x="1205" y="659"/>
                      <a:pt x="1192" y="684"/>
                      <a:pt x="1201" y="715"/>
                    </a:cubicBezTo>
                    <a:cubicBezTo>
                      <a:pt x="1210" y="746"/>
                      <a:pt x="1241" y="776"/>
                      <a:pt x="1245" y="792"/>
                    </a:cubicBezTo>
                    <a:cubicBezTo>
                      <a:pt x="1249" y="808"/>
                      <a:pt x="1219" y="799"/>
                      <a:pt x="1223" y="814"/>
                    </a:cubicBezTo>
                    <a:cubicBezTo>
                      <a:pt x="1227" y="829"/>
                      <a:pt x="1261" y="857"/>
                      <a:pt x="1268" y="881"/>
                    </a:cubicBezTo>
                    <a:cubicBezTo>
                      <a:pt x="1275" y="905"/>
                      <a:pt x="1257" y="934"/>
                      <a:pt x="1268" y="958"/>
                    </a:cubicBezTo>
                    <a:cubicBezTo>
                      <a:pt x="1279" y="982"/>
                      <a:pt x="1321" y="988"/>
                      <a:pt x="1334" y="1025"/>
                    </a:cubicBezTo>
                    <a:cubicBezTo>
                      <a:pt x="1347" y="1062"/>
                      <a:pt x="1355" y="1119"/>
                      <a:pt x="1345" y="1180"/>
                    </a:cubicBezTo>
                    <a:cubicBezTo>
                      <a:pt x="1335" y="1241"/>
                      <a:pt x="1295" y="1342"/>
                      <a:pt x="1275" y="1394"/>
                    </a:cubicBezTo>
                    <a:cubicBezTo>
                      <a:pt x="1255" y="1446"/>
                      <a:pt x="1219" y="1418"/>
                      <a:pt x="1227" y="1490"/>
                    </a:cubicBezTo>
                    <a:cubicBezTo>
                      <a:pt x="1235" y="1562"/>
                      <a:pt x="1248" y="1717"/>
                      <a:pt x="1323" y="1826"/>
                    </a:cubicBezTo>
                    <a:cubicBezTo>
                      <a:pt x="1398" y="1935"/>
                      <a:pt x="1616" y="2086"/>
                      <a:pt x="1677" y="2144"/>
                    </a:cubicBezTo>
                    <a:cubicBezTo>
                      <a:pt x="1738" y="2202"/>
                      <a:pt x="1724" y="2126"/>
                      <a:pt x="1689" y="2177"/>
                    </a:cubicBezTo>
                    <a:cubicBezTo>
                      <a:pt x="1654" y="2228"/>
                      <a:pt x="1536" y="2445"/>
                      <a:pt x="1467" y="2450"/>
                    </a:cubicBezTo>
                    <a:cubicBezTo>
                      <a:pt x="1398" y="2455"/>
                      <a:pt x="1347" y="2338"/>
                      <a:pt x="1275" y="2210"/>
                    </a:cubicBezTo>
                    <a:cubicBezTo>
                      <a:pt x="1203" y="2082"/>
                      <a:pt x="1083" y="1826"/>
                      <a:pt x="1035" y="1682"/>
                    </a:cubicBezTo>
                    <a:cubicBezTo>
                      <a:pt x="987" y="1538"/>
                      <a:pt x="1003" y="1418"/>
                      <a:pt x="987" y="1346"/>
                    </a:cubicBezTo>
                    <a:cubicBezTo>
                      <a:pt x="971" y="1274"/>
                      <a:pt x="972" y="1204"/>
                      <a:pt x="939" y="1250"/>
                    </a:cubicBezTo>
                    <a:cubicBezTo>
                      <a:pt x="906" y="1296"/>
                      <a:pt x="815" y="1503"/>
                      <a:pt x="791" y="1623"/>
                    </a:cubicBezTo>
                    <a:cubicBezTo>
                      <a:pt x="767" y="1743"/>
                      <a:pt x="793" y="1861"/>
                      <a:pt x="795" y="1970"/>
                    </a:cubicBezTo>
                    <a:cubicBezTo>
                      <a:pt x="797" y="2079"/>
                      <a:pt x="810" y="2212"/>
                      <a:pt x="802" y="2276"/>
                    </a:cubicBezTo>
                    <a:cubicBezTo>
                      <a:pt x="794" y="2340"/>
                      <a:pt x="796" y="2341"/>
                      <a:pt x="747" y="2354"/>
                    </a:cubicBezTo>
                    <a:cubicBezTo>
                      <a:pt x="698" y="2367"/>
                      <a:pt x="547" y="2402"/>
                      <a:pt x="507" y="2354"/>
                    </a:cubicBezTo>
                    <a:cubicBezTo>
                      <a:pt x="467" y="2306"/>
                      <a:pt x="499" y="2202"/>
                      <a:pt x="507" y="2066"/>
                    </a:cubicBezTo>
                    <a:cubicBezTo>
                      <a:pt x="515" y="1930"/>
                      <a:pt x="531" y="1690"/>
                      <a:pt x="555" y="1538"/>
                    </a:cubicBezTo>
                    <a:cubicBezTo>
                      <a:pt x="579" y="1386"/>
                      <a:pt x="635" y="1250"/>
                      <a:pt x="651" y="1154"/>
                    </a:cubicBezTo>
                    <a:cubicBezTo>
                      <a:pt x="667" y="1058"/>
                      <a:pt x="667" y="1018"/>
                      <a:pt x="651" y="962"/>
                    </a:cubicBezTo>
                    <a:cubicBezTo>
                      <a:pt x="635" y="906"/>
                      <a:pt x="619" y="778"/>
                      <a:pt x="555" y="818"/>
                    </a:cubicBezTo>
                    <a:cubicBezTo>
                      <a:pt x="491" y="858"/>
                      <a:pt x="355" y="1154"/>
                      <a:pt x="267" y="1202"/>
                    </a:cubicBezTo>
                    <a:cubicBezTo>
                      <a:pt x="179" y="1250"/>
                      <a:pt x="54" y="1135"/>
                      <a:pt x="27" y="1106"/>
                    </a:cubicBezTo>
                    <a:cubicBezTo>
                      <a:pt x="0" y="1077"/>
                      <a:pt x="33" y="1097"/>
                      <a:pt x="105" y="1025"/>
                    </a:cubicBezTo>
                    <a:cubicBezTo>
                      <a:pt x="177" y="953"/>
                      <a:pt x="385" y="747"/>
                      <a:pt x="459" y="674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892" name="Oval 28"/>
              <p:cNvSpPr>
                <a:spLocks noChangeAspect="1" noChangeArrowheads="1"/>
              </p:cNvSpPr>
              <p:nvPr/>
            </p:nvSpPr>
            <p:spPr bwMode="auto">
              <a:xfrm>
                <a:off x="2544" y="720"/>
                <a:ext cx="575" cy="57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9520" name="Group 29"/>
            <p:cNvGrpSpPr>
              <a:grpSpLocks noChangeAspect="1"/>
            </p:cNvGrpSpPr>
            <p:nvPr/>
          </p:nvGrpSpPr>
          <p:grpSpPr bwMode="auto">
            <a:xfrm>
              <a:off x="672" y="3089"/>
              <a:ext cx="380" cy="804"/>
              <a:chOff x="1213" y="1488"/>
              <a:chExt cx="1091" cy="2309"/>
            </a:xfrm>
          </p:grpSpPr>
          <p:sp>
            <p:nvSpPr>
              <p:cNvPr id="36894" name="Oval 30"/>
              <p:cNvSpPr>
                <a:spLocks noChangeAspect="1" noChangeArrowheads="1"/>
              </p:cNvSpPr>
              <p:nvPr/>
            </p:nvSpPr>
            <p:spPr bwMode="auto">
              <a:xfrm>
                <a:off x="1586" y="1486"/>
                <a:ext cx="426" cy="4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895" name="Freeform 31"/>
              <p:cNvSpPr>
                <a:spLocks noChangeAspect="1"/>
              </p:cNvSpPr>
              <p:nvPr/>
            </p:nvSpPr>
            <p:spPr bwMode="auto">
              <a:xfrm>
                <a:off x="1213" y="1941"/>
                <a:ext cx="1089" cy="1857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851 w 1091"/>
                  <a:gd name="T21" fmla="*/ 984 h 1853"/>
                  <a:gd name="T22" fmla="*/ 995 w 1091"/>
                  <a:gd name="T23" fmla="*/ 1128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4 w 1091"/>
                  <a:gd name="T37" fmla="*/ 1169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293 w 1091"/>
                  <a:gd name="T51" fmla="*/ 1113 h 1853"/>
                  <a:gd name="T52" fmla="*/ 94 w 1091"/>
                  <a:gd name="T53" fmla="*/ 1047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94 w 1091"/>
                  <a:gd name="T59" fmla="*/ 493 h 1853"/>
                  <a:gd name="T60" fmla="*/ 5 w 1091"/>
                  <a:gd name="T61" fmla="*/ 482 h 1853"/>
                  <a:gd name="T62" fmla="*/ 127 w 1091"/>
                  <a:gd name="T63" fmla="*/ 327 h 1853"/>
                  <a:gd name="T64" fmla="*/ 149 w 1091"/>
                  <a:gd name="T65" fmla="*/ 321 h 1853"/>
                  <a:gd name="T66" fmla="*/ 128 w 1091"/>
                  <a:gd name="T67" fmla="*/ 336 h 1853"/>
                  <a:gd name="T68" fmla="*/ 105 w 1091"/>
                  <a:gd name="T69" fmla="*/ 349 h 1853"/>
                  <a:gd name="T70" fmla="*/ 272 w 1091"/>
                  <a:gd name="T71" fmla="*/ 228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39" y="800"/>
                      <a:pt x="755" y="840"/>
                    </a:cubicBezTo>
                    <a:cubicBezTo>
                      <a:pt x="771" y="880"/>
                      <a:pt x="811" y="936"/>
                      <a:pt x="851" y="984"/>
                    </a:cubicBezTo>
                    <a:cubicBezTo>
                      <a:pt x="891" y="1032"/>
                      <a:pt x="1003" y="1088"/>
                      <a:pt x="995" y="1128"/>
                    </a:cubicBezTo>
                    <a:cubicBezTo>
                      <a:pt x="987" y="1168"/>
                      <a:pt x="842" y="1167"/>
                      <a:pt x="803" y="1224"/>
                    </a:cubicBezTo>
                    <a:cubicBezTo>
                      <a:pt x="764" y="1281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1" y="1681"/>
                      <a:pt x="637" y="1578"/>
                    </a:cubicBezTo>
                    <a:cubicBezTo>
                      <a:pt x="633" y="1475"/>
                      <a:pt x="632" y="1246"/>
                      <a:pt x="604" y="1169"/>
                    </a:cubicBezTo>
                    <a:cubicBezTo>
                      <a:pt x="576" y="1092"/>
                      <a:pt x="497" y="1095"/>
                      <a:pt x="471" y="1113"/>
                    </a:cubicBezTo>
                    <a:cubicBezTo>
                      <a:pt x="445" y="113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64" y="1499"/>
                      <a:pt x="271" y="1401"/>
                    </a:cubicBezTo>
                    <a:cubicBezTo>
                      <a:pt x="278" y="1303"/>
                      <a:pt x="322" y="1172"/>
                      <a:pt x="293" y="1113"/>
                    </a:cubicBezTo>
                    <a:cubicBezTo>
                      <a:pt x="264" y="1054"/>
                      <a:pt x="90" y="1106"/>
                      <a:pt x="94" y="1047"/>
                    </a:cubicBezTo>
                    <a:cubicBezTo>
                      <a:pt x="98" y="988"/>
                      <a:pt x="266" y="851"/>
                      <a:pt x="316" y="759"/>
                    </a:cubicBezTo>
                    <a:cubicBezTo>
                      <a:pt x="366" y="667"/>
                      <a:pt x="430" y="537"/>
                      <a:pt x="393" y="493"/>
                    </a:cubicBezTo>
                    <a:cubicBezTo>
                      <a:pt x="356" y="449"/>
                      <a:pt x="159" y="495"/>
                      <a:pt x="94" y="493"/>
                    </a:cubicBezTo>
                    <a:cubicBezTo>
                      <a:pt x="29" y="491"/>
                      <a:pt x="0" y="510"/>
                      <a:pt x="5" y="482"/>
                    </a:cubicBezTo>
                    <a:cubicBezTo>
                      <a:pt x="10" y="454"/>
                      <a:pt x="103" y="354"/>
                      <a:pt x="127" y="327"/>
                    </a:cubicBezTo>
                    <a:cubicBezTo>
                      <a:pt x="151" y="300"/>
                      <a:pt x="149" y="320"/>
                      <a:pt x="149" y="321"/>
                    </a:cubicBezTo>
                    <a:cubicBezTo>
                      <a:pt x="149" y="322"/>
                      <a:pt x="135" y="331"/>
                      <a:pt x="128" y="336"/>
                    </a:cubicBezTo>
                    <a:cubicBezTo>
                      <a:pt x="121" y="341"/>
                      <a:pt x="81" y="367"/>
                      <a:pt x="105" y="349"/>
                    </a:cubicBezTo>
                    <a:cubicBezTo>
                      <a:pt x="129" y="331"/>
                      <a:pt x="237" y="253"/>
                      <a:pt x="272" y="228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36896" name="Group 32"/>
          <p:cNvGrpSpPr>
            <a:grpSpLocks noChangeAspect="1"/>
          </p:cNvGrpSpPr>
          <p:nvPr/>
        </p:nvGrpSpPr>
        <p:grpSpPr bwMode="auto">
          <a:xfrm>
            <a:off x="3200400" y="3429000"/>
            <a:ext cx="635000" cy="919163"/>
            <a:chOff x="672" y="2736"/>
            <a:chExt cx="930" cy="1349"/>
          </a:xfrm>
        </p:grpSpPr>
        <p:grpSp>
          <p:nvGrpSpPr>
            <p:cNvPr id="19513" name="Group 33"/>
            <p:cNvGrpSpPr>
              <a:grpSpLocks noChangeAspect="1"/>
            </p:cNvGrpSpPr>
            <p:nvPr/>
          </p:nvGrpSpPr>
          <p:grpSpPr bwMode="auto">
            <a:xfrm>
              <a:off x="816" y="2736"/>
              <a:ext cx="786" cy="1349"/>
              <a:chOff x="2133" y="720"/>
              <a:chExt cx="1738" cy="2981"/>
            </a:xfrm>
          </p:grpSpPr>
          <p:sp>
            <p:nvSpPr>
              <p:cNvPr id="36898" name="Freeform 34"/>
              <p:cNvSpPr>
                <a:spLocks noChangeAspect="1"/>
              </p:cNvSpPr>
              <p:nvPr/>
            </p:nvSpPr>
            <p:spPr bwMode="auto">
              <a:xfrm>
                <a:off x="2133" y="1245"/>
                <a:ext cx="1738" cy="2456"/>
              </a:xfrm>
              <a:custGeom>
                <a:avLst/>
                <a:gdLst>
                  <a:gd name="T0" fmla="*/ 459 w 1738"/>
                  <a:gd name="T1" fmla="*/ 674 h 2455"/>
                  <a:gd name="T2" fmla="*/ 459 w 1738"/>
                  <a:gd name="T3" fmla="*/ 338 h 2455"/>
                  <a:gd name="T4" fmla="*/ 603 w 1738"/>
                  <a:gd name="T5" fmla="*/ 139 h 2455"/>
                  <a:gd name="T6" fmla="*/ 747 w 1738"/>
                  <a:gd name="T7" fmla="*/ 83 h 2455"/>
                  <a:gd name="T8" fmla="*/ 1002 w 1738"/>
                  <a:gd name="T9" fmla="*/ 50 h 2455"/>
                  <a:gd name="T10" fmla="*/ 1113 w 1738"/>
                  <a:gd name="T11" fmla="*/ 382 h 2455"/>
                  <a:gd name="T12" fmla="*/ 1190 w 1738"/>
                  <a:gd name="T13" fmla="*/ 604 h 2455"/>
                  <a:gd name="T14" fmla="*/ 1201 w 1738"/>
                  <a:gd name="T15" fmla="*/ 715 h 2455"/>
                  <a:gd name="T16" fmla="*/ 1245 w 1738"/>
                  <a:gd name="T17" fmla="*/ 792 h 2455"/>
                  <a:gd name="T18" fmla="*/ 1223 w 1738"/>
                  <a:gd name="T19" fmla="*/ 814 h 2455"/>
                  <a:gd name="T20" fmla="*/ 1268 w 1738"/>
                  <a:gd name="T21" fmla="*/ 881 h 2455"/>
                  <a:gd name="T22" fmla="*/ 1268 w 1738"/>
                  <a:gd name="T23" fmla="*/ 958 h 2455"/>
                  <a:gd name="T24" fmla="*/ 1334 w 1738"/>
                  <a:gd name="T25" fmla="*/ 1025 h 2455"/>
                  <a:gd name="T26" fmla="*/ 1345 w 1738"/>
                  <a:gd name="T27" fmla="*/ 1180 h 2455"/>
                  <a:gd name="T28" fmla="*/ 1275 w 1738"/>
                  <a:gd name="T29" fmla="*/ 1394 h 2455"/>
                  <a:gd name="T30" fmla="*/ 1227 w 1738"/>
                  <a:gd name="T31" fmla="*/ 1490 h 2455"/>
                  <a:gd name="T32" fmla="*/ 1323 w 1738"/>
                  <a:gd name="T33" fmla="*/ 1826 h 2455"/>
                  <a:gd name="T34" fmla="*/ 1677 w 1738"/>
                  <a:gd name="T35" fmla="*/ 2144 h 2455"/>
                  <a:gd name="T36" fmla="*/ 1689 w 1738"/>
                  <a:gd name="T37" fmla="*/ 2177 h 2455"/>
                  <a:gd name="T38" fmla="*/ 1467 w 1738"/>
                  <a:gd name="T39" fmla="*/ 2450 h 2455"/>
                  <a:gd name="T40" fmla="*/ 1275 w 1738"/>
                  <a:gd name="T41" fmla="*/ 2210 h 2455"/>
                  <a:gd name="T42" fmla="*/ 1035 w 1738"/>
                  <a:gd name="T43" fmla="*/ 1682 h 2455"/>
                  <a:gd name="T44" fmla="*/ 987 w 1738"/>
                  <a:gd name="T45" fmla="*/ 1346 h 2455"/>
                  <a:gd name="T46" fmla="*/ 939 w 1738"/>
                  <a:gd name="T47" fmla="*/ 1250 h 2455"/>
                  <a:gd name="T48" fmla="*/ 791 w 1738"/>
                  <a:gd name="T49" fmla="*/ 1623 h 2455"/>
                  <a:gd name="T50" fmla="*/ 795 w 1738"/>
                  <a:gd name="T51" fmla="*/ 1970 h 2455"/>
                  <a:gd name="T52" fmla="*/ 802 w 1738"/>
                  <a:gd name="T53" fmla="*/ 2276 h 2455"/>
                  <a:gd name="T54" fmla="*/ 747 w 1738"/>
                  <a:gd name="T55" fmla="*/ 2354 h 2455"/>
                  <a:gd name="T56" fmla="*/ 507 w 1738"/>
                  <a:gd name="T57" fmla="*/ 2354 h 2455"/>
                  <a:gd name="T58" fmla="*/ 507 w 1738"/>
                  <a:gd name="T59" fmla="*/ 2066 h 2455"/>
                  <a:gd name="T60" fmla="*/ 555 w 1738"/>
                  <a:gd name="T61" fmla="*/ 1538 h 2455"/>
                  <a:gd name="T62" fmla="*/ 651 w 1738"/>
                  <a:gd name="T63" fmla="*/ 1154 h 2455"/>
                  <a:gd name="T64" fmla="*/ 651 w 1738"/>
                  <a:gd name="T65" fmla="*/ 962 h 2455"/>
                  <a:gd name="T66" fmla="*/ 555 w 1738"/>
                  <a:gd name="T67" fmla="*/ 818 h 2455"/>
                  <a:gd name="T68" fmla="*/ 267 w 1738"/>
                  <a:gd name="T69" fmla="*/ 1202 h 2455"/>
                  <a:gd name="T70" fmla="*/ 27 w 1738"/>
                  <a:gd name="T71" fmla="*/ 1106 h 2455"/>
                  <a:gd name="T72" fmla="*/ 105 w 1738"/>
                  <a:gd name="T73" fmla="*/ 1025 h 2455"/>
                  <a:gd name="T74" fmla="*/ 459 w 1738"/>
                  <a:gd name="T75" fmla="*/ 674 h 2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38" h="2455">
                    <a:moveTo>
                      <a:pt x="459" y="674"/>
                    </a:moveTo>
                    <a:cubicBezTo>
                      <a:pt x="539" y="570"/>
                      <a:pt x="435" y="427"/>
                      <a:pt x="459" y="338"/>
                    </a:cubicBezTo>
                    <a:cubicBezTo>
                      <a:pt x="483" y="249"/>
                      <a:pt x="555" y="181"/>
                      <a:pt x="603" y="139"/>
                    </a:cubicBezTo>
                    <a:cubicBezTo>
                      <a:pt x="651" y="97"/>
                      <a:pt x="681" y="98"/>
                      <a:pt x="747" y="83"/>
                    </a:cubicBezTo>
                    <a:cubicBezTo>
                      <a:pt x="813" y="68"/>
                      <a:pt x="941" y="0"/>
                      <a:pt x="1002" y="50"/>
                    </a:cubicBezTo>
                    <a:cubicBezTo>
                      <a:pt x="1063" y="100"/>
                      <a:pt x="1082" y="290"/>
                      <a:pt x="1113" y="382"/>
                    </a:cubicBezTo>
                    <a:cubicBezTo>
                      <a:pt x="1144" y="474"/>
                      <a:pt x="1175" y="549"/>
                      <a:pt x="1190" y="604"/>
                    </a:cubicBezTo>
                    <a:cubicBezTo>
                      <a:pt x="1205" y="659"/>
                      <a:pt x="1192" y="684"/>
                      <a:pt x="1201" y="715"/>
                    </a:cubicBezTo>
                    <a:cubicBezTo>
                      <a:pt x="1210" y="746"/>
                      <a:pt x="1241" y="776"/>
                      <a:pt x="1245" y="792"/>
                    </a:cubicBezTo>
                    <a:cubicBezTo>
                      <a:pt x="1249" y="808"/>
                      <a:pt x="1219" y="799"/>
                      <a:pt x="1223" y="814"/>
                    </a:cubicBezTo>
                    <a:cubicBezTo>
                      <a:pt x="1227" y="829"/>
                      <a:pt x="1261" y="857"/>
                      <a:pt x="1268" y="881"/>
                    </a:cubicBezTo>
                    <a:cubicBezTo>
                      <a:pt x="1275" y="905"/>
                      <a:pt x="1257" y="934"/>
                      <a:pt x="1268" y="958"/>
                    </a:cubicBezTo>
                    <a:cubicBezTo>
                      <a:pt x="1279" y="982"/>
                      <a:pt x="1321" y="988"/>
                      <a:pt x="1334" y="1025"/>
                    </a:cubicBezTo>
                    <a:cubicBezTo>
                      <a:pt x="1347" y="1062"/>
                      <a:pt x="1355" y="1119"/>
                      <a:pt x="1345" y="1180"/>
                    </a:cubicBezTo>
                    <a:cubicBezTo>
                      <a:pt x="1335" y="1241"/>
                      <a:pt x="1295" y="1342"/>
                      <a:pt x="1275" y="1394"/>
                    </a:cubicBezTo>
                    <a:cubicBezTo>
                      <a:pt x="1255" y="1446"/>
                      <a:pt x="1219" y="1418"/>
                      <a:pt x="1227" y="1490"/>
                    </a:cubicBezTo>
                    <a:cubicBezTo>
                      <a:pt x="1235" y="1562"/>
                      <a:pt x="1248" y="1717"/>
                      <a:pt x="1323" y="1826"/>
                    </a:cubicBezTo>
                    <a:cubicBezTo>
                      <a:pt x="1398" y="1935"/>
                      <a:pt x="1616" y="2086"/>
                      <a:pt x="1677" y="2144"/>
                    </a:cubicBezTo>
                    <a:cubicBezTo>
                      <a:pt x="1738" y="2202"/>
                      <a:pt x="1724" y="2126"/>
                      <a:pt x="1689" y="2177"/>
                    </a:cubicBezTo>
                    <a:cubicBezTo>
                      <a:pt x="1654" y="2228"/>
                      <a:pt x="1536" y="2445"/>
                      <a:pt x="1467" y="2450"/>
                    </a:cubicBezTo>
                    <a:cubicBezTo>
                      <a:pt x="1398" y="2455"/>
                      <a:pt x="1347" y="2338"/>
                      <a:pt x="1275" y="2210"/>
                    </a:cubicBezTo>
                    <a:cubicBezTo>
                      <a:pt x="1203" y="2082"/>
                      <a:pt x="1083" y="1826"/>
                      <a:pt x="1035" y="1682"/>
                    </a:cubicBezTo>
                    <a:cubicBezTo>
                      <a:pt x="987" y="1538"/>
                      <a:pt x="1003" y="1418"/>
                      <a:pt x="987" y="1346"/>
                    </a:cubicBezTo>
                    <a:cubicBezTo>
                      <a:pt x="971" y="1274"/>
                      <a:pt x="972" y="1204"/>
                      <a:pt x="939" y="1250"/>
                    </a:cubicBezTo>
                    <a:cubicBezTo>
                      <a:pt x="906" y="1296"/>
                      <a:pt x="815" y="1503"/>
                      <a:pt x="791" y="1623"/>
                    </a:cubicBezTo>
                    <a:cubicBezTo>
                      <a:pt x="767" y="1743"/>
                      <a:pt x="793" y="1861"/>
                      <a:pt x="795" y="1970"/>
                    </a:cubicBezTo>
                    <a:cubicBezTo>
                      <a:pt x="797" y="2079"/>
                      <a:pt x="810" y="2212"/>
                      <a:pt x="802" y="2276"/>
                    </a:cubicBezTo>
                    <a:cubicBezTo>
                      <a:pt x="794" y="2340"/>
                      <a:pt x="796" y="2341"/>
                      <a:pt x="747" y="2354"/>
                    </a:cubicBezTo>
                    <a:cubicBezTo>
                      <a:pt x="698" y="2367"/>
                      <a:pt x="547" y="2402"/>
                      <a:pt x="507" y="2354"/>
                    </a:cubicBezTo>
                    <a:cubicBezTo>
                      <a:pt x="467" y="2306"/>
                      <a:pt x="499" y="2202"/>
                      <a:pt x="507" y="2066"/>
                    </a:cubicBezTo>
                    <a:cubicBezTo>
                      <a:pt x="515" y="1930"/>
                      <a:pt x="531" y="1690"/>
                      <a:pt x="555" y="1538"/>
                    </a:cubicBezTo>
                    <a:cubicBezTo>
                      <a:pt x="579" y="1386"/>
                      <a:pt x="635" y="1250"/>
                      <a:pt x="651" y="1154"/>
                    </a:cubicBezTo>
                    <a:cubicBezTo>
                      <a:pt x="667" y="1058"/>
                      <a:pt x="667" y="1018"/>
                      <a:pt x="651" y="962"/>
                    </a:cubicBezTo>
                    <a:cubicBezTo>
                      <a:pt x="635" y="906"/>
                      <a:pt x="619" y="778"/>
                      <a:pt x="555" y="818"/>
                    </a:cubicBezTo>
                    <a:cubicBezTo>
                      <a:pt x="491" y="858"/>
                      <a:pt x="355" y="1154"/>
                      <a:pt x="267" y="1202"/>
                    </a:cubicBezTo>
                    <a:cubicBezTo>
                      <a:pt x="179" y="1250"/>
                      <a:pt x="54" y="1135"/>
                      <a:pt x="27" y="1106"/>
                    </a:cubicBezTo>
                    <a:cubicBezTo>
                      <a:pt x="0" y="1077"/>
                      <a:pt x="33" y="1097"/>
                      <a:pt x="105" y="1025"/>
                    </a:cubicBezTo>
                    <a:cubicBezTo>
                      <a:pt x="177" y="953"/>
                      <a:pt x="385" y="747"/>
                      <a:pt x="459" y="674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899" name="Oval 35"/>
              <p:cNvSpPr>
                <a:spLocks noChangeAspect="1" noChangeArrowheads="1"/>
              </p:cNvSpPr>
              <p:nvPr/>
            </p:nvSpPr>
            <p:spPr bwMode="auto">
              <a:xfrm>
                <a:off x="2545" y="720"/>
                <a:ext cx="576" cy="577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9514" name="Group 36"/>
            <p:cNvGrpSpPr>
              <a:grpSpLocks noChangeAspect="1"/>
            </p:cNvGrpSpPr>
            <p:nvPr/>
          </p:nvGrpSpPr>
          <p:grpSpPr bwMode="auto">
            <a:xfrm>
              <a:off x="672" y="3089"/>
              <a:ext cx="380" cy="804"/>
              <a:chOff x="1213" y="1488"/>
              <a:chExt cx="1091" cy="2309"/>
            </a:xfrm>
          </p:grpSpPr>
          <p:sp>
            <p:nvSpPr>
              <p:cNvPr id="36901" name="Oval 37"/>
              <p:cNvSpPr>
                <a:spLocks noChangeAspect="1" noChangeArrowheads="1"/>
              </p:cNvSpPr>
              <p:nvPr/>
            </p:nvSpPr>
            <p:spPr bwMode="auto">
              <a:xfrm>
                <a:off x="1580" y="1491"/>
                <a:ext cx="434" cy="435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902" name="Freeform 38"/>
              <p:cNvSpPr>
                <a:spLocks noChangeAspect="1"/>
              </p:cNvSpPr>
              <p:nvPr/>
            </p:nvSpPr>
            <p:spPr bwMode="auto">
              <a:xfrm>
                <a:off x="1213" y="1946"/>
                <a:ext cx="1088" cy="1853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851 w 1091"/>
                  <a:gd name="T21" fmla="*/ 984 h 1853"/>
                  <a:gd name="T22" fmla="*/ 995 w 1091"/>
                  <a:gd name="T23" fmla="*/ 1128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4 w 1091"/>
                  <a:gd name="T37" fmla="*/ 1169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293 w 1091"/>
                  <a:gd name="T51" fmla="*/ 1113 h 1853"/>
                  <a:gd name="T52" fmla="*/ 94 w 1091"/>
                  <a:gd name="T53" fmla="*/ 1047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94 w 1091"/>
                  <a:gd name="T59" fmla="*/ 493 h 1853"/>
                  <a:gd name="T60" fmla="*/ 5 w 1091"/>
                  <a:gd name="T61" fmla="*/ 482 h 1853"/>
                  <a:gd name="T62" fmla="*/ 127 w 1091"/>
                  <a:gd name="T63" fmla="*/ 327 h 1853"/>
                  <a:gd name="T64" fmla="*/ 149 w 1091"/>
                  <a:gd name="T65" fmla="*/ 321 h 1853"/>
                  <a:gd name="T66" fmla="*/ 128 w 1091"/>
                  <a:gd name="T67" fmla="*/ 336 h 1853"/>
                  <a:gd name="T68" fmla="*/ 105 w 1091"/>
                  <a:gd name="T69" fmla="*/ 349 h 1853"/>
                  <a:gd name="T70" fmla="*/ 272 w 1091"/>
                  <a:gd name="T71" fmla="*/ 228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39" y="800"/>
                      <a:pt x="755" y="840"/>
                    </a:cubicBezTo>
                    <a:cubicBezTo>
                      <a:pt x="771" y="880"/>
                      <a:pt x="811" y="936"/>
                      <a:pt x="851" y="984"/>
                    </a:cubicBezTo>
                    <a:cubicBezTo>
                      <a:pt x="891" y="1032"/>
                      <a:pt x="1003" y="1088"/>
                      <a:pt x="995" y="1128"/>
                    </a:cubicBezTo>
                    <a:cubicBezTo>
                      <a:pt x="987" y="1168"/>
                      <a:pt x="842" y="1167"/>
                      <a:pt x="803" y="1224"/>
                    </a:cubicBezTo>
                    <a:cubicBezTo>
                      <a:pt x="764" y="1281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1" y="1681"/>
                      <a:pt x="637" y="1578"/>
                    </a:cubicBezTo>
                    <a:cubicBezTo>
                      <a:pt x="633" y="1475"/>
                      <a:pt x="632" y="1246"/>
                      <a:pt x="604" y="1169"/>
                    </a:cubicBezTo>
                    <a:cubicBezTo>
                      <a:pt x="576" y="1092"/>
                      <a:pt x="497" y="1095"/>
                      <a:pt x="471" y="1113"/>
                    </a:cubicBezTo>
                    <a:cubicBezTo>
                      <a:pt x="445" y="113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64" y="1499"/>
                      <a:pt x="271" y="1401"/>
                    </a:cubicBezTo>
                    <a:cubicBezTo>
                      <a:pt x="278" y="1303"/>
                      <a:pt x="322" y="1172"/>
                      <a:pt x="293" y="1113"/>
                    </a:cubicBezTo>
                    <a:cubicBezTo>
                      <a:pt x="264" y="1054"/>
                      <a:pt x="90" y="1106"/>
                      <a:pt x="94" y="1047"/>
                    </a:cubicBezTo>
                    <a:cubicBezTo>
                      <a:pt x="98" y="988"/>
                      <a:pt x="266" y="851"/>
                      <a:pt x="316" y="759"/>
                    </a:cubicBezTo>
                    <a:cubicBezTo>
                      <a:pt x="366" y="667"/>
                      <a:pt x="430" y="537"/>
                      <a:pt x="393" y="493"/>
                    </a:cubicBezTo>
                    <a:cubicBezTo>
                      <a:pt x="356" y="449"/>
                      <a:pt x="159" y="495"/>
                      <a:pt x="94" y="493"/>
                    </a:cubicBezTo>
                    <a:cubicBezTo>
                      <a:pt x="29" y="491"/>
                      <a:pt x="0" y="510"/>
                      <a:pt x="5" y="482"/>
                    </a:cubicBezTo>
                    <a:cubicBezTo>
                      <a:pt x="10" y="454"/>
                      <a:pt x="103" y="354"/>
                      <a:pt x="127" y="327"/>
                    </a:cubicBezTo>
                    <a:cubicBezTo>
                      <a:pt x="151" y="300"/>
                      <a:pt x="149" y="320"/>
                      <a:pt x="149" y="321"/>
                    </a:cubicBezTo>
                    <a:cubicBezTo>
                      <a:pt x="149" y="322"/>
                      <a:pt x="135" y="331"/>
                      <a:pt x="128" y="336"/>
                    </a:cubicBezTo>
                    <a:cubicBezTo>
                      <a:pt x="121" y="341"/>
                      <a:pt x="81" y="367"/>
                      <a:pt x="105" y="349"/>
                    </a:cubicBezTo>
                    <a:cubicBezTo>
                      <a:pt x="129" y="331"/>
                      <a:pt x="237" y="253"/>
                      <a:pt x="272" y="228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36903" name="Group 39"/>
          <p:cNvGrpSpPr>
            <a:grpSpLocks noChangeAspect="1"/>
          </p:cNvGrpSpPr>
          <p:nvPr/>
        </p:nvGrpSpPr>
        <p:grpSpPr bwMode="auto">
          <a:xfrm>
            <a:off x="2255838" y="1627188"/>
            <a:ext cx="568325" cy="873125"/>
            <a:chOff x="672" y="2736"/>
            <a:chExt cx="930" cy="1349"/>
          </a:xfrm>
        </p:grpSpPr>
        <p:grpSp>
          <p:nvGrpSpPr>
            <p:cNvPr id="19507" name="Group 40"/>
            <p:cNvGrpSpPr>
              <a:grpSpLocks noChangeAspect="1"/>
            </p:cNvGrpSpPr>
            <p:nvPr/>
          </p:nvGrpSpPr>
          <p:grpSpPr bwMode="auto">
            <a:xfrm>
              <a:off x="816" y="2736"/>
              <a:ext cx="786" cy="1349"/>
              <a:chOff x="2133" y="720"/>
              <a:chExt cx="1738" cy="2981"/>
            </a:xfrm>
          </p:grpSpPr>
          <p:sp>
            <p:nvSpPr>
              <p:cNvPr id="36905" name="Freeform 41"/>
              <p:cNvSpPr>
                <a:spLocks noChangeAspect="1"/>
              </p:cNvSpPr>
              <p:nvPr/>
            </p:nvSpPr>
            <p:spPr bwMode="auto">
              <a:xfrm>
                <a:off x="2131" y="1246"/>
                <a:ext cx="1740" cy="2455"/>
              </a:xfrm>
              <a:custGeom>
                <a:avLst/>
                <a:gdLst>
                  <a:gd name="T0" fmla="*/ 459 w 1738"/>
                  <a:gd name="T1" fmla="*/ 674 h 2455"/>
                  <a:gd name="T2" fmla="*/ 459 w 1738"/>
                  <a:gd name="T3" fmla="*/ 338 h 2455"/>
                  <a:gd name="T4" fmla="*/ 603 w 1738"/>
                  <a:gd name="T5" fmla="*/ 139 h 2455"/>
                  <a:gd name="T6" fmla="*/ 747 w 1738"/>
                  <a:gd name="T7" fmla="*/ 83 h 2455"/>
                  <a:gd name="T8" fmla="*/ 1002 w 1738"/>
                  <a:gd name="T9" fmla="*/ 50 h 2455"/>
                  <a:gd name="T10" fmla="*/ 1113 w 1738"/>
                  <a:gd name="T11" fmla="*/ 382 h 2455"/>
                  <a:gd name="T12" fmla="*/ 1190 w 1738"/>
                  <a:gd name="T13" fmla="*/ 604 h 2455"/>
                  <a:gd name="T14" fmla="*/ 1201 w 1738"/>
                  <a:gd name="T15" fmla="*/ 715 h 2455"/>
                  <a:gd name="T16" fmla="*/ 1245 w 1738"/>
                  <a:gd name="T17" fmla="*/ 792 h 2455"/>
                  <a:gd name="T18" fmla="*/ 1223 w 1738"/>
                  <a:gd name="T19" fmla="*/ 814 h 2455"/>
                  <a:gd name="T20" fmla="*/ 1268 w 1738"/>
                  <a:gd name="T21" fmla="*/ 881 h 2455"/>
                  <a:gd name="T22" fmla="*/ 1268 w 1738"/>
                  <a:gd name="T23" fmla="*/ 958 h 2455"/>
                  <a:gd name="T24" fmla="*/ 1334 w 1738"/>
                  <a:gd name="T25" fmla="*/ 1025 h 2455"/>
                  <a:gd name="T26" fmla="*/ 1345 w 1738"/>
                  <a:gd name="T27" fmla="*/ 1180 h 2455"/>
                  <a:gd name="T28" fmla="*/ 1275 w 1738"/>
                  <a:gd name="T29" fmla="*/ 1394 h 2455"/>
                  <a:gd name="T30" fmla="*/ 1227 w 1738"/>
                  <a:gd name="T31" fmla="*/ 1490 h 2455"/>
                  <a:gd name="T32" fmla="*/ 1323 w 1738"/>
                  <a:gd name="T33" fmla="*/ 1826 h 2455"/>
                  <a:gd name="T34" fmla="*/ 1677 w 1738"/>
                  <a:gd name="T35" fmla="*/ 2144 h 2455"/>
                  <a:gd name="T36" fmla="*/ 1689 w 1738"/>
                  <a:gd name="T37" fmla="*/ 2177 h 2455"/>
                  <a:gd name="T38" fmla="*/ 1467 w 1738"/>
                  <a:gd name="T39" fmla="*/ 2450 h 2455"/>
                  <a:gd name="T40" fmla="*/ 1275 w 1738"/>
                  <a:gd name="T41" fmla="*/ 2210 h 2455"/>
                  <a:gd name="T42" fmla="*/ 1035 w 1738"/>
                  <a:gd name="T43" fmla="*/ 1682 h 2455"/>
                  <a:gd name="T44" fmla="*/ 987 w 1738"/>
                  <a:gd name="T45" fmla="*/ 1346 h 2455"/>
                  <a:gd name="T46" fmla="*/ 939 w 1738"/>
                  <a:gd name="T47" fmla="*/ 1250 h 2455"/>
                  <a:gd name="T48" fmla="*/ 791 w 1738"/>
                  <a:gd name="T49" fmla="*/ 1623 h 2455"/>
                  <a:gd name="T50" fmla="*/ 795 w 1738"/>
                  <a:gd name="T51" fmla="*/ 1970 h 2455"/>
                  <a:gd name="T52" fmla="*/ 802 w 1738"/>
                  <a:gd name="T53" fmla="*/ 2276 h 2455"/>
                  <a:gd name="T54" fmla="*/ 747 w 1738"/>
                  <a:gd name="T55" fmla="*/ 2354 h 2455"/>
                  <a:gd name="T56" fmla="*/ 507 w 1738"/>
                  <a:gd name="T57" fmla="*/ 2354 h 2455"/>
                  <a:gd name="T58" fmla="*/ 507 w 1738"/>
                  <a:gd name="T59" fmla="*/ 2066 h 2455"/>
                  <a:gd name="T60" fmla="*/ 555 w 1738"/>
                  <a:gd name="T61" fmla="*/ 1538 h 2455"/>
                  <a:gd name="T62" fmla="*/ 651 w 1738"/>
                  <a:gd name="T63" fmla="*/ 1154 h 2455"/>
                  <a:gd name="T64" fmla="*/ 651 w 1738"/>
                  <a:gd name="T65" fmla="*/ 962 h 2455"/>
                  <a:gd name="T66" fmla="*/ 555 w 1738"/>
                  <a:gd name="T67" fmla="*/ 818 h 2455"/>
                  <a:gd name="T68" fmla="*/ 267 w 1738"/>
                  <a:gd name="T69" fmla="*/ 1202 h 2455"/>
                  <a:gd name="T70" fmla="*/ 27 w 1738"/>
                  <a:gd name="T71" fmla="*/ 1106 h 2455"/>
                  <a:gd name="T72" fmla="*/ 105 w 1738"/>
                  <a:gd name="T73" fmla="*/ 1025 h 2455"/>
                  <a:gd name="T74" fmla="*/ 459 w 1738"/>
                  <a:gd name="T75" fmla="*/ 674 h 2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38" h="2455">
                    <a:moveTo>
                      <a:pt x="459" y="674"/>
                    </a:moveTo>
                    <a:cubicBezTo>
                      <a:pt x="539" y="570"/>
                      <a:pt x="435" y="427"/>
                      <a:pt x="459" y="338"/>
                    </a:cubicBezTo>
                    <a:cubicBezTo>
                      <a:pt x="483" y="249"/>
                      <a:pt x="555" y="181"/>
                      <a:pt x="603" y="139"/>
                    </a:cubicBezTo>
                    <a:cubicBezTo>
                      <a:pt x="651" y="97"/>
                      <a:pt x="681" y="98"/>
                      <a:pt x="747" y="83"/>
                    </a:cubicBezTo>
                    <a:cubicBezTo>
                      <a:pt x="813" y="68"/>
                      <a:pt x="941" y="0"/>
                      <a:pt x="1002" y="50"/>
                    </a:cubicBezTo>
                    <a:cubicBezTo>
                      <a:pt x="1063" y="100"/>
                      <a:pt x="1082" y="290"/>
                      <a:pt x="1113" y="382"/>
                    </a:cubicBezTo>
                    <a:cubicBezTo>
                      <a:pt x="1144" y="474"/>
                      <a:pt x="1175" y="549"/>
                      <a:pt x="1190" y="604"/>
                    </a:cubicBezTo>
                    <a:cubicBezTo>
                      <a:pt x="1205" y="659"/>
                      <a:pt x="1192" y="684"/>
                      <a:pt x="1201" y="715"/>
                    </a:cubicBezTo>
                    <a:cubicBezTo>
                      <a:pt x="1210" y="746"/>
                      <a:pt x="1241" y="776"/>
                      <a:pt x="1245" y="792"/>
                    </a:cubicBezTo>
                    <a:cubicBezTo>
                      <a:pt x="1249" y="808"/>
                      <a:pt x="1219" y="799"/>
                      <a:pt x="1223" y="814"/>
                    </a:cubicBezTo>
                    <a:cubicBezTo>
                      <a:pt x="1227" y="829"/>
                      <a:pt x="1261" y="857"/>
                      <a:pt x="1268" y="881"/>
                    </a:cubicBezTo>
                    <a:cubicBezTo>
                      <a:pt x="1275" y="905"/>
                      <a:pt x="1257" y="934"/>
                      <a:pt x="1268" y="958"/>
                    </a:cubicBezTo>
                    <a:cubicBezTo>
                      <a:pt x="1279" y="982"/>
                      <a:pt x="1321" y="988"/>
                      <a:pt x="1334" y="1025"/>
                    </a:cubicBezTo>
                    <a:cubicBezTo>
                      <a:pt x="1347" y="1062"/>
                      <a:pt x="1355" y="1119"/>
                      <a:pt x="1345" y="1180"/>
                    </a:cubicBezTo>
                    <a:cubicBezTo>
                      <a:pt x="1335" y="1241"/>
                      <a:pt x="1295" y="1342"/>
                      <a:pt x="1275" y="1394"/>
                    </a:cubicBezTo>
                    <a:cubicBezTo>
                      <a:pt x="1255" y="1446"/>
                      <a:pt x="1219" y="1418"/>
                      <a:pt x="1227" y="1490"/>
                    </a:cubicBezTo>
                    <a:cubicBezTo>
                      <a:pt x="1235" y="1562"/>
                      <a:pt x="1248" y="1717"/>
                      <a:pt x="1323" y="1826"/>
                    </a:cubicBezTo>
                    <a:cubicBezTo>
                      <a:pt x="1398" y="1935"/>
                      <a:pt x="1616" y="2086"/>
                      <a:pt x="1677" y="2144"/>
                    </a:cubicBezTo>
                    <a:cubicBezTo>
                      <a:pt x="1738" y="2202"/>
                      <a:pt x="1724" y="2126"/>
                      <a:pt x="1689" y="2177"/>
                    </a:cubicBezTo>
                    <a:cubicBezTo>
                      <a:pt x="1654" y="2228"/>
                      <a:pt x="1536" y="2445"/>
                      <a:pt x="1467" y="2450"/>
                    </a:cubicBezTo>
                    <a:cubicBezTo>
                      <a:pt x="1398" y="2455"/>
                      <a:pt x="1347" y="2338"/>
                      <a:pt x="1275" y="2210"/>
                    </a:cubicBezTo>
                    <a:cubicBezTo>
                      <a:pt x="1203" y="2082"/>
                      <a:pt x="1083" y="1826"/>
                      <a:pt x="1035" y="1682"/>
                    </a:cubicBezTo>
                    <a:cubicBezTo>
                      <a:pt x="987" y="1538"/>
                      <a:pt x="1003" y="1418"/>
                      <a:pt x="987" y="1346"/>
                    </a:cubicBezTo>
                    <a:cubicBezTo>
                      <a:pt x="971" y="1274"/>
                      <a:pt x="972" y="1204"/>
                      <a:pt x="939" y="1250"/>
                    </a:cubicBezTo>
                    <a:cubicBezTo>
                      <a:pt x="906" y="1296"/>
                      <a:pt x="815" y="1503"/>
                      <a:pt x="791" y="1623"/>
                    </a:cubicBezTo>
                    <a:cubicBezTo>
                      <a:pt x="767" y="1743"/>
                      <a:pt x="793" y="1861"/>
                      <a:pt x="795" y="1970"/>
                    </a:cubicBezTo>
                    <a:cubicBezTo>
                      <a:pt x="797" y="2079"/>
                      <a:pt x="810" y="2212"/>
                      <a:pt x="802" y="2276"/>
                    </a:cubicBezTo>
                    <a:cubicBezTo>
                      <a:pt x="794" y="2340"/>
                      <a:pt x="796" y="2341"/>
                      <a:pt x="747" y="2354"/>
                    </a:cubicBezTo>
                    <a:cubicBezTo>
                      <a:pt x="698" y="2367"/>
                      <a:pt x="547" y="2402"/>
                      <a:pt x="507" y="2354"/>
                    </a:cubicBezTo>
                    <a:cubicBezTo>
                      <a:pt x="467" y="2306"/>
                      <a:pt x="499" y="2202"/>
                      <a:pt x="507" y="2066"/>
                    </a:cubicBezTo>
                    <a:cubicBezTo>
                      <a:pt x="515" y="1930"/>
                      <a:pt x="531" y="1690"/>
                      <a:pt x="555" y="1538"/>
                    </a:cubicBezTo>
                    <a:cubicBezTo>
                      <a:pt x="579" y="1386"/>
                      <a:pt x="635" y="1250"/>
                      <a:pt x="651" y="1154"/>
                    </a:cubicBezTo>
                    <a:cubicBezTo>
                      <a:pt x="667" y="1058"/>
                      <a:pt x="667" y="1018"/>
                      <a:pt x="651" y="962"/>
                    </a:cubicBezTo>
                    <a:cubicBezTo>
                      <a:pt x="635" y="906"/>
                      <a:pt x="619" y="778"/>
                      <a:pt x="555" y="818"/>
                    </a:cubicBezTo>
                    <a:cubicBezTo>
                      <a:pt x="491" y="858"/>
                      <a:pt x="355" y="1154"/>
                      <a:pt x="267" y="1202"/>
                    </a:cubicBezTo>
                    <a:cubicBezTo>
                      <a:pt x="179" y="1250"/>
                      <a:pt x="54" y="1135"/>
                      <a:pt x="27" y="1106"/>
                    </a:cubicBezTo>
                    <a:cubicBezTo>
                      <a:pt x="0" y="1077"/>
                      <a:pt x="33" y="1097"/>
                      <a:pt x="105" y="1025"/>
                    </a:cubicBezTo>
                    <a:cubicBezTo>
                      <a:pt x="177" y="953"/>
                      <a:pt x="385" y="747"/>
                      <a:pt x="459" y="674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906" name="Oval 42"/>
              <p:cNvSpPr>
                <a:spLocks noChangeAspect="1" noChangeArrowheads="1"/>
              </p:cNvSpPr>
              <p:nvPr/>
            </p:nvSpPr>
            <p:spPr bwMode="auto">
              <a:xfrm>
                <a:off x="2544" y="720"/>
                <a:ext cx="574" cy="57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9508" name="Group 43"/>
            <p:cNvGrpSpPr>
              <a:grpSpLocks noChangeAspect="1"/>
            </p:cNvGrpSpPr>
            <p:nvPr/>
          </p:nvGrpSpPr>
          <p:grpSpPr bwMode="auto">
            <a:xfrm>
              <a:off x="672" y="3089"/>
              <a:ext cx="380" cy="804"/>
              <a:chOff x="1213" y="1488"/>
              <a:chExt cx="1091" cy="2309"/>
            </a:xfrm>
          </p:grpSpPr>
          <p:sp>
            <p:nvSpPr>
              <p:cNvPr id="36908" name="Oval 44"/>
              <p:cNvSpPr>
                <a:spLocks noChangeAspect="1" noChangeArrowheads="1"/>
              </p:cNvSpPr>
              <p:nvPr/>
            </p:nvSpPr>
            <p:spPr bwMode="auto">
              <a:xfrm>
                <a:off x="1586" y="1489"/>
                <a:ext cx="425" cy="43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909" name="Freeform 45"/>
              <p:cNvSpPr>
                <a:spLocks noChangeAspect="1"/>
              </p:cNvSpPr>
              <p:nvPr/>
            </p:nvSpPr>
            <p:spPr bwMode="auto">
              <a:xfrm>
                <a:off x="1213" y="1946"/>
                <a:ext cx="1089" cy="1853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851 w 1091"/>
                  <a:gd name="T21" fmla="*/ 984 h 1853"/>
                  <a:gd name="T22" fmla="*/ 995 w 1091"/>
                  <a:gd name="T23" fmla="*/ 1128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4 w 1091"/>
                  <a:gd name="T37" fmla="*/ 1169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293 w 1091"/>
                  <a:gd name="T51" fmla="*/ 1113 h 1853"/>
                  <a:gd name="T52" fmla="*/ 94 w 1091"/>
                  <a:gd name="T53" fmla="*/ 1047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94 w 1091"/>
                  <a:gd name="T59" fmla="*/ 493 h 1853"/>
                  <a:gd name="T60" fmla="*/ 5 w 1091"/>
                  <a:gd name="T61" fmla="*/ 482 h 1853"/>
                  <a:gd name="T62" fmla="*/ 127 w 1091"/>
                  <a:gd name="T63" fmla="*/ 327 h 1853"/>
                  <a:gd name="T64" fmla="*/ 149 w 1091"/>
                  <a:gd name="T65" fmla="*/ 321 h 1853"/>
                  <a:gd name="T66" fmla="*/ 128 w 1091"/>
                  <a:gd name="T67" fmla="*/ 336 h 1853"/>
                  <a:gd name="T68" fmla="*/ 105 w 1091"/>
                  <a:gd name="T69" fmla="*/ 349 h 1853"/>
                  <a:gd name="T70" fmla="*/ 272 w 1091"/>
                  <a:gd name="T71" fmla="*/ 228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39" y="800"/>
                      <a:pt x="755" y="840"/>
                    </a:cubicBezTo>
                    <a:cubicBezTo>
                      <a:pt x="771" y="880"/>
                      <a:pt x="811" y="936"/>
                      <a:pt x="851" y="984"/>
                    </a:cubicBezTo>
                    <a:cubicBezTo>
                      <a:pt x="891" y="1032"/>
                      <a:pt x="1003" y="1088"/>
                      <a:pt x="995" y="1128"/>
                    </a:cubicBezTo>
                    <a:cubicBezTo>
                      <a:pt x="987" y="1168"/>
                      <a:pt x="842" y="1167"/>
                      <a:pt x="803" y="1224"/>
                    </a:cubicBezTo>
                    <a:cubicBezTo>
                      <a:pt x="764" y="1281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1" y="1681"/>
                      <a:pt x="637" y="1578"/>
                    </a:cubicBezTo>
                    <a:cubicBezTo>
                      <a:pt x="633" y="1475"/>
                      <a:pt x="632" y="1246"/>
                      <a:pt x="604" y="1169"/>
                    </a:cubicBezTo>
                    <a:cubicBezTo>
                      <a:pt x="576" y="1092"/>
                      <a:pt x="497" y="1095"/>
                      <a:pt x="471" y="1113"/>
                    </a:cubicBezTo>
                    <a:cubicBezTo>
                      <a:pt x="445" y="113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64" y="1499"/>
                      <a:pt x="271" y="1401"/>
                    </a:cubicBezTo>
                    <a:cubicBezTo>
                      <a:pt x="278" y="1303"/>
                      <a:pt x="322" y="1172"/>
                      <a:pt x="293" y="1113"/>
                    </a:cubicBezTo>
                    <a:cubicBezTo>
                      <a:pt x="264" y="1054"/>
                      <a:pt x="90" y="1106"/>
                      <a:pt x="94" y="1047"/>
                    </a:cubicBezTo>
                    <a:cubicBezTo>
                      <a:pt x="98" y="988"/>
                      <a:pt x="266" y="851"/>
                      <a:pt x="316" y="759"/>
                    </a:cubicBezTo>
                    <a:cubicBezTo>
                      <a:pt x="366" y="667"/>
                      <a:pt x="430" y="537"/>
                      <a:pt x="393" y="493"/>
                    </a:cubicBezTo>
                    <a:cubicBezTo>
                      <a:pt x="356" y="449"/>
                      <a:pt x="159" y="495"/>
                      <a:pt x="94" y="493"/>
                    </a:cubicBezTo>
                    <a:cubicBezTo>
                      <a:pt x="29" y="491"/>
                      <a:pt x="0" y="510"/>
                      <a:pt x="5" y="482"/>
                    </a:cubicBezTo>
                    <a:cubicBezTo>
                      <a:pt x="10" y="454"/>
                      <a:pt x="103" y="354"/>
                      <a:pt x="127" y="327"/>
                    </a:cubicBezTo>
                    <a:cubicBezTo>
                      <a:pt x="151" y="300"/>
                      <a:pt x="149" y="320"/>
                      <a:pt x="149" y="321"/>
                    </a:cubicBezTo>
                    <a:cubicBezTo>
                      <a:pt x="149" y="322"/>
                      <a:pt x="135" y="331"/>
                      <a:pt x="128" y="336"/>
                    </a:cubicBezTo>
                    <a:cubicBezTo>
                      <a:pt x="121" y="341"/>
                      <a:pt x="81" y="367"/>
                      <a:pt x="105" y="349"/>
                    </a:cubicBezTo>
                    <a:cubicBezTo>
                      <a:pt x="129" y="331"/>
                      <a:pt x="237" y="253"/>
                      <a:pt x="272" y="228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36910" name="Group 46"/>
          <p:cNvGrpSpPr>
            <a:grpSpLocks noChangeAspect="1"/>
          </p:cNvGrpSpPr>
          <p:nvPr/>
        </p:nvGrpSpPr>
        <p:grpSpPr bwMode="auto">
          <a:xfrm>
            <a:off x="884238" y="1627188"/>
            <a:ext cx="630237" cy="890587"/>
            <a:chOff x="1824" y="2064"/>
            <a:chExt cx="920" cy="1301"/>
          </a:xfrm>
        </p:grpSpPr>
        <p:grpSp>
          <p:nvGrpSpPr>
            <p:cNvPr id="19500" name="Group 47"/>
            <p:cNvGrpSpPr>
              <a:grpSpLocks noChangeAspect="1"/>
            </p:cNvGrpSpPr>
            <p:nvPr/>
          </p:nvGrpSpPr>
          <p:grpSpPr bwMode="auto">
            <a:xfrm>
              <a:off x="1986" y="2064"/>
              <a:ext cx="758" cy="1301"/>
              <a:chOff x="2133" y="720"/>
              <a:chExt cx="1738" cy="2981"/>
            </a:xfrm>
          </p:grpSpPr>
          <p:sp>
            <p:nvSpPr>
              <p:cNvPr id="36912" name="Freeform 48"/>
              <p:cNvSpPr>
                <a:spLocks noChangeAspect="1"/>
              </p:cNvSpPr>
              <p:nvPr/>
            </p:nvSpPr>
            <p:spPr bwMode="auto">
              <a:xfrm>
                <a:off x="2133" y="1246"/>
                <a:ext cx="1738" cy="2455"/>
              </a:xfrm>
              <a:custGeom>
                <a:avLst/>
                <a:gdLst>
                  <a:gd name="T0" fmla="*/ 459 w 1738"/>
                  <a:gd name="T1" fmla="*/ 674 h 2455"/>
                  <a:gd name="T2" fmla="*/ 459 w 1738"/>
                  <a:gd name="T3" fmla="*/ 338 h 2455"/>
                  <a:gd name="T4" fmla="*/ 603 w 1738"/>
                  <a:gd name="T5" fmla="*/ 139 h 2455"/>
                  <a:gd name="T6" fmla="*/ 747 w 1738"/>
                  <a:gd name="T7" fmla="*/ 83 h 2455"/>
                  <a:gd name="T8" fmla="*/ 1002 w 1738"/>
                  <a:gd name="T9" fmla="*/ 50 h 2455"/>
                  <a:gd name="T10" fmla="*/ 1113 w 1738"/>
                  <a:gd name="T11" fmla="*/ 382 h 2455"/>
                  <a:gd name="T12" fmla="*/ 1190 w 1738"/>
                  <a:gd name="T13" fmla="*/ 604 h 2455"/>
                  <a:gd name="T14" fmla="*/ 1201 w 1738"/>
                  <a:gd name="T15" fmla="*/ 715 h 2455"/>
                  <a:gd name="T16" fmla="*/ 1245 w 1738"/>
                  <a:gd name="T17" fmla="*/ 792 h 2455"/>
                  <a:gd name="T18" fmla="*/ 1223 w 1738"/>
                  <a:gd name="T19" fmla="*/ 814 h 2455"/>
                  <a:gd name="T20" fmla="*/ 1268 w 1738"/>
                  <a:gd name="T21" fmla="*/ 881 h 2455"/>
                  <a:gd name="T22" fmla="*/ 1268 w 1738"/>
                  <a:gd name="T23" fmla="*/ 958 h 2455"/>
                  <a:gd name="T24" fmla="*/ 1334 w 1738"/>
                  <a:gd name="T25" fmla="*/ 1025 h 2455"/>
                  <a:gd name="T26" fmla="*/ 1345 w 1738"/>
                  <a:gd name="T27" fmla="*/ 1180 h 2455"/>
                  <a:gd name="T28" fmla="*/ 1275 w 1738"/>
                  <a:gd name="T29" fmla="*/ 1394 h 2455"/>
                  <a:gd name="T30" fmla="*/ 1227 w 1738"/>
                  <a:gd name="T31" fmla="*/ 1490 h 2455"/>
                  <a:gd name="T32" fmla="*/ 1323 w 1738"/>
                  <a:gd name="T33" fmla="*/ 1826 h 2455"/>
                  <a:gd name="T34" fmla="*/ 1677 w 1738"/>
                  <a:gd name="T35" fmla="*/ 2144 h 2455"/>
                  <a:gd name="T36" fmla="*/ 1689 w 1738"/>
                  <a:gd name="T37" fmla="*/ 2177 h 2455"/>
                  <a:gd name="T38" fmla="*/ 1467 w 1738"/>
                  <a:gd name="T39" fmla="*/ 2450 h 2455"/>
                  <a:gd name="T40" fmla="*/ 1275 w 1738"/>
                  <a:gd name="T41" fmla="*/ 2210 h 2455"/>
                  <a:gd name="T42" fmla="*/ 1035 w 1738"/>
                  <a:gd name="T43" fmla="*/ 1682 h 2455"/>
                  <a:gd name="T44" fmla="*/ 987 w 1738"/>
                  <a:gd name="T45" fmla="*/ 1346 h 2455"/>
                  <a:gd name="T46" fmla="*/ 939 w 1738"/>
                  <a:gd name="T47" fmla="*/ 1250 h 2455"/>
                  <a:gd name="T48" fmla="*/ 791 w 1738"/>
                  <a:gd name="T49" fmla="*/ 1623 h 2455"/>
                  <a:gd name="T50" fmla="*/ 795 w 1738"/>
                  <a:gd name="T51" fmla="*/ 1970 h 2455"/>
                  <a:gd name="T52" fmla="*/ 802 w 1738"/>
                  <a:gd name="T53" fmla="*/ 2276 h 2455"/>
                  <a:gd name="T54" fmla="*/ 747 w 1738"/>
                  <a:gd name="T55" fmla="*/ 2354 h 2455"/>
                  <a:gd name="T56" fmla="*/ 507 w 1738"/>
                  <a:gd name="T57" fmla="*/ 2354 h 2455"/>
                  <a:gd name="T58" fmla="*/ 507 w 1738"/>
                  <a:gd name="T59" fmla="*/ 2066 h 2455"/>
                  <a:gd name="T60" fmla="*/ 555 w 1738"/>
                  <a:gd name="T61" fmla="*/ 1538 h 2455"/>
                  <a:gd name="T62" fmla="*/ 651 w 1738"/>
                  <a:gd name="T63" fmla="*/ 1154 h 2455"/>
                  <a:gd name="T64" fmla="*/ 651 w 1738"/>
                  <a:gd name="T65" fmla="*/ 962 h 2455"/>
                  <a:gd name="T66" fmla="*/ 555 w 1738"/>
                  <a:gd name="T67" fmla="*/ 818 h 2455"/>
                  <a:gd name="T68" fmla="*/ 267 w 1738"/>
                  <a:gd name="T69" fmla="*/ 1202 h 2455"/>
                  <a:gd name="T70" fmla="*/ 27 w 1738"/>
                  <a:gd name="T71" fmla="*/ 1106 h 2455"/>
                  <a:gd name="T72" fmla="*/ 105 w 1738"/>
                  <a:gd name="T73" fmla="*/ 1025 h 2455"/>
                  <a:gd name="T74" fmla="*/ 459 w 1738"/>
                  <a:gd name="T75" fmla="*/ 674 h 2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38" h="2455">
                    <a:moveTo>
                      <a:pt x="459" y="674"/>
                    </a:moveTo>
                    <a:cubicBezTo>
                      <a:pt x="539" y="570"/>
                      <a:pt x="435" y="427"/>
                      <a:pt x="459" y="338"/>
                    </a:cubicBezTo>
                    <a:cubicBezTo>
                      <a:pt x="483" y="249"/>
                      <a:pt x="555" y="181"/>
                      <a:pt x="603" y="139"/>
                    </a:cubicBezTo>
                    <a:cubicBezTo>
                      <a:pt x="651" y="97"/>
                      <a:pt x="681" y="98"/>
                      <a:pt x="747" y="83"/>
                    </a:cubicBezTo>
                    <a:cubicBezTo>
                      <a:pt x="813" y="68"/>
                      <a:pt x="941" y="0"/>
                      <a:pt x="1002" y="50"/>
                    </a:cubicBezTo>
                    <a:cubicBezTo>
                      <a:pt x="1063" y="100"/>
                      <a:pt x="1082" y="290"/>
                      <a:pt x="1113" y="382"/>
                    </a:cubicBezTo>
                    <a:cubicBezTo>
                      <a:pt x="1144" y="474"/>
                      <a:pt x="1175" y="549"/>
                      <a:pt x="1190" y="604"/>
                    </a:cubicBezTo>
                    <a:cubicBezTo>
                      <a:pt x="1205" y="659"/>
                      <a:pt x="1192" y="684"/>
                      <a:pt x="1201" y="715"/>
                    </a:cubicBezTo>
                    <a:cubicBezTo>
                      <a:pt x="1210" y="746"/>
                      <a:pt x="1241" y="776"/>
                      <a:pt x="1245" y="792"/>
                    </a:cubicBezTo>
                    <a:cubicBezTo>
                      <a:pt x="1249" y="808"/>
                      <a:pt x="1219" y="799"/>
                      <a:pt x="1223" y="814"/>
                    </a:cubicBezTo>
                    <a:cubicBezTo>
                      <a:pt x="1227" y="829"/>
                      <a:pt x="1261" y="857"/>
                      <a:pt x="1268" y="881"/>
                    </a:cubicBezTo>
                    <a:cubicBezTo>
                      <a:pt x="1275" y="905"/>
                      <a:pt x="1257" y="934"/>
                      <a:pt x="1268" y="958"/>
                    </a:cubicBezTo>
                    <a:cubicBezTo>
                      <a:pt x="1279" y="982"/>
                      <a:pt x="1321" y="988"/>
                      <a:pt x="1334" y="1025"/>
                    </a:cubicBezTo>
                    <a:cubicBezTo>
                      <a:pt x="1347" y="1062"/>
                      <a:pt x="1355" y="1119"/>
                      <a:pt x="1345" y="1180"/>
                    </a:cubicBezTo>
                    <a:cubicBezTo>
                      <a:pt x="1335" y="1241"/>
                      <a:pt x="1295" y="1342"/>
                      <a:pt x="1275" y="1394"/>
                    </a:cubicBezTo>
                    <a:cubicBezTo>
                      <a:pt x="1255" y="1446"/>
                      <a:pt x="1219" y="1418"/>
                      <a:pt x="1227" y="1490"/>
                    </a:cubicBezTo>
                    <a:cubicBezTo>
                      <a:pt x="1235" y="1562"/>
                      <a:pt x="1248" y="1717"/>
                      <a:pt x="1323" y="1826"/>
                    </a:cubicBezTo>
                    <a:cubicBezTo>
                      <a:pt x="1398" y="1935"/>
                      <a:pt x="1616" y="2086"/>
                      <a:pt x="1677" y="2144"/>
                    </a:cubicBezTo>
                    <a:cubicBezTo>
                      <a:pt x="1738" y="2202"/>
                      <a:pt x="1724" y="2126"/>
                      <a:pt x="1689" y="2177"/>
                    </a:cubicBezTo>
                    <a:cubicBezTo>
                      <a:pt x="1654" y="2228"/>
                      <a:pt x="1536" y="2445"/>
                      <a:pt x="1467" y="2450"/>
                    </a:cubicBezTo>
                    <a:cubicBezTo>
                      <a:pt x="1398" y="2455"/>
                      <a:pt x="1347" y="2338"/>
                      <a:pt x="1275" y="2210"/>
                    </a:cubicBezTo>
                    <a:cubicBezTo>
                      <a:pt x="1203" y="2082"/>
                      <a:pt x="1083" y="1826"/>
                      <a:pt x="1035" y="1682"/>
                    </a:cubicBezTo>
                    <a:cubicBezTo>
                      <a:pt x="987" y="1538"/>
                      <a:pt x="1003" y="1418"/>
                      <a:pt x="987" y="1346"/>
                    </a:cubicBezTo>
                    <a:cubicBezTo>
                      <a:pt x="971" y="1274"/>
                      <a:pt x="972" y="1204"/>
                      <a:pt x="939" y="1250"/>
                    </a:cubicBezTo>
                    <a:cubicBezTo>
                      <a:pt x="906" y="1296"/>
                      <a:pt x="815" y="1503"/>
                      <a:pt x="791" y="1623"/>
                    </a:cubicBezTo>
                    <a:cubicBezTo>
                      <a:pt x="767" y="1743"/>
                      <a:pt x="793" y="1861"/>
                      <a:pt x="795" y="1970"/>
                    </a:cubicBezTo>
                    <a:cubicBezTo>
                      <a:pt x="797" y="2079"/>
                      <a:pt x="810" y="2212"/>
                      <a:pt x="802" y="2276"/>
                    </a:cubicBezTo>
                    <a:cubicBezTo>
                      <a:pt x="794" y="2340"/>
                      <a:pt x="796" y="2341"/>
                      <a:pt x="747" y="2354"/>
                    </a:cubicBezTo>
                    <a:cubicBezTo>
                      <a:pt x="698" y="2367"/>
                      <a:pt x="547" y="2402"/>
                      <a:pt x="507" y="2354"/>
                    </a:cubicBezTo>
                    <a:cubicBezTo>
                      <a:pt x="467" y="2306"/>
                      <a:pt x="499" y="2202"/>
                      <a:pt x="507" y="2066"/>
                    </a:cubicBezTo>
                    <a:cubicBezTo>
                      <a:pt x="515" y="1930"/>
                      <a:pt x="531" y="1690"/>
                      <a:pt x="555" y="1538"/>
                    </a:cubicBezTo>
                    <a:cubicBezTo>
                      <a:pt x="579" y="1386"/>
                      <a:pt x="635" y="1250"/>
                      <a:pt x="651" y="1154"/>
                    </a:cubicBezTo>
                    <a:cubicBezTo>
                      <a:pt x="667" y="1058"/>
                      <a:pt x="667" y="1018"/>
                      <a:pt x="651" y="962"/>
                    </a:cubicBezTo>
                    <a:cubicBezTo>
                      <a:pt x="635" y="906"/>
                      <a:pt x="619" y="778"/>
                      <a:pt x="555" y="818"/>
                    </a:cubicBezTo>
                    <a:cubicBezTo>
                      <a:pt x="491" y="858"/>
                      <a:pt x="355" y="1154"/>
                      <a:pt x="267" y="1202"/>
                    </a:cubicBezTo>
                    <a:cubicBezTo>
                      <a:pt x="179" y="1250"/>
                      <a:pt x="54" y="1135"/>
                      <a:pt x="27" y="1106"/>
                    </a:cubicBezTo>
                    <a:cubicBezTo>
                      <a:pt x="0" y="1077"/>
                      <a:pt x="33" y="1097"/>
                      <a:pt x="105" y="1025"/>
                    </a:cubicBezTo>
                    <a:cubicBezTo>
                      <a:pt x="177" y="953"/>
                      <a:pt x="385" y="747"/>
                      <a:pt x="459" y="674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913" name="Oval 49"/>
              <p:cNvSpPr>
                <a:spLocks noChangeAspect="1" noChangeArrowheads="1"/>
              </p:cNvSpPr>
              <p:nvPr/>
            </p:nvSpPr>
            <p:spPr bwMode="auto">
              <a:xfrm>
                <a:off x="2543" y="720"/>
                <a:ext cx="579" cy="574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9501" name="Group 50"/>
            <p:cNvGrpSpPr>
              <a:grpSpLocks noChangeAspect="1"/>
            </p:cNvGrpSpPr>
            <p:nvPr/>
          </p:nvGrpSpPr>
          <p:grpSpPr bwMode="auto">
            <a:xfrm>
              <a:off x="1824" y="2535"/>
              <a:ext cx="362" cy="758"/>
              <a:chOff x="3888" y="1440"/>
              <a:chExt cx="1091" cy="2285"/>
            </a:xfrm>
          </p:grpSpPr>
          <p:sp>
            <p:nvSpPr>
              <p:cNvPr id="36915" name="Oval 51"/>
              <p:cNvSpPr>
                <a:spLocks noChangeAspect="1" noChangeArrowheads="1"/>
              </p:cNvSpPr>
              <p:nvPr/>
            </p:nvSpPr>
            <p:spPr bwMode="auto">
              <a:xfrm>
                <a:off x="4223" y="1439"/>
                <a:ext cx="433" cy="43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916" name="Freeform 52"/>
              <p:cNvSpPr>
                <a:spLocks noChangeAspect="1"/>
              </p:cNvSpPr>
              <p:nvPr/>
            </p:nvSpPr>
            <p:spPr bwMode="auto">
              <a:xfrm>
                <a:off x="3888" y="1873"/>
                <a:ext cx="1090" cy="1853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917" name="Freeform 53"/>
              <p:cNvSpPr>
                <a:spLocks noChangeAspect="1"/>
              </p:cNvSpPr>
              <p:nvPr/>
            </p:nvSpPr>
            <p:spPr bwMode="auto">
              <a:xfrm>
                <a:off x="4237" y="2537"/>
                <a:ext cx="384" cy="56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36918" name="Group 54"/>
          <p:cNvGrpSpPr>
            <a:grpSpLocks noChangeAspect="1"/>
          </p:cNvGrpSpPr>
          <p:nvPr/>
        </p:nvGrpSpPr>
        <p:grpSpPr bwMode="auto">
          <a:xfrm>
            <a:off x="2332038" y="2770188"/>
            <a:ext cx="649287" cy="919162"/>
            <a:chOff x="1824" y="2064"/>
            <a:chExt cx="920" cy="1301"/>
          </a:xfrm>
        </p:grpSpPr>
        <p:grpSp>
          <p:nvGrpSpPr>
            <p:cNvPr id="19493" name="Group 55"/>
            <p:cNvGrpSpPr>
              <a:grpSpLocks noChangeAspect="1"/>
            </p:cNvGrpSpPr>
            <p:nvPr/>
          </p:nvGrpSpPr>
          <p:grpSpPr bwMode="auto">
            <a:xfrm>
              <a:off x="1986" y="2064"/>
              <a:ext cx="758" cy="1301"/>
              <a:chOff x="2133" y="720"/>
              <a:chExt cx="1738" cy="2981"/>
            </a:xfrm>
          </p:grpSpPr>
          <p:sp>
            <p:nvSpPr>
              <p:cNvPr id="36920" name="Freeform 56"/>
              <p:cNvSpPr>
                <a:spLocks noChangeAspect="1"/>
              </p:cNvSpPr>
              <p:nvPr/>
            </p:nvSpPr>
            <p:spPr bwMode="auto">
              <a:xfrm>
                <a:off x="2133" y="1245"/>
                <a:ext cx="1738" cy="2456"/>
              </a:xfrm>
              <a:custGeom>
                <a:avLst/>
                <a:gdLst>
                  <a:gd name="T0" fmla="*/ 459 w 1738"/>
                  <a:gd name="T1" fmla="*/ 674 h 2455"/>
                  <a:gd name="T2" fmla="*/ 459 w 1738"/>
                  <a:gd name="T3" fmla="*/ 338 h 2455"/>
                  <a:gd name="T4" fmla="*/ 603 w 1738"/>
                  <a:gd name="T5" fmla="*/ 139 h 2455"/>
                  <a:gd name="T6" fmla="*/ 747 w 1738"/>
                  <a:gd name="T7" fmla="*/ 83 h 2455"/>
                  <a:gd name="T8" fmla="*/ 1002 w 1738"/>
                  <a:gd name="T9" fmla="*/ 50 h 2455"/>
                  <a:gd name="T10" fmla="*/ 1113 w 1738"/>
                  <a:gd name="T11" fmla="*/ 382 h 2455"/>
                  <a:gd name="T12" fmla="*/ 1190 w 1738"/>
                  <a:gd name="T13" fmla="*/ 604 h 2455"/>
                  <a:gd name="T14" fmla="*/ 1201 w 1738"/>
                  <a:gd name="T15" fmla="*/ 715 h 2455"/>
                  <a:gd name="T16" fmla="*/ 1245 w 1738"/>
                  <a:gd name="T17" fmla="*/ 792 h 2455"/>
                  <a:gd name="T18" fmla="*/ 1223 w 1738"/>
                  <a:gd name="T19" fmla="*/ 814 h 2455"/>
                  <a:gd name="T20" fmla="*/ 1268 w 1738"/>
                  <a:gd name="T21" fmla="*/ 881 h 2455"/>
                  <a:gd name="T22" fmla="*/ 1268 w 1738"/>
                  <a:gd name="T23" fmla="*/ 958 h 2455"/>
                  <a:gd name="T24" fmla="*/ 1334 w 1738"/>
                  <a:gd name="T25" fmla="*/ 1025 h 2455"/>
                  <a:gd name="T26" fmla="*/ 1345 w 1738"/>
                  <a:gd name="T27" fmla="*/ 1180 h 2455"/>
                  <a:gd name="T28" fmla="*/ 1275 w 1738"/>
                  <a:gd name="T29" fmla="*/ 1394 h 2455"/>
                  <a:gd name="T30" fmla="*/ 1227 w 1738"/>
                  <a:gd name="T31" fmla="*/ 1490 h 2455"/>
                  <a:gd name="T32" fmla="*/ 1323 w 1738"/>
                  <a:gd name="T33" fmla="*/ 1826 h 2455"/>
                  <a:gd name="T34" fmla="*/ 1677 w 1738"/>
                  <a:gd name="T35" fmla="*/ 2144 h 2455"/>
                  <a:gd name="T36" fmla="*/ 1689 w 1738"/>
                  <a:gd name="T37" fmla="*/ 2177 h 2455"/>
                  <a:gd name="T38" fmla="*/ 1467 w 1738"/>
                  <a:gd name="T39" fmla="*/ 2450 h 2455"/>
                  <a:gd name="T40" fmla="*/ 1275 w 1738"/>
                  <a:gd name="T41" fmla="*/ 2210 h 2455"/>
                  <a:gd name="T42" fmla="*/ 1035 w 1738"/>
                  <a:gd name="T43" fmla="*/ 1682 h 2455"/>
                  <a:gd name="T44" fmla="*/ 987 w 1738"/>
                  <a:gd name="T45" fmla="*/ 1346 h 2455"/>
                  <a:gd name="T46" fmla="*/ 939 w 1738"/>
                  <a:gd name="T47" fmla="*/ 1250 h 2455"/>
                  <a:gd name="T48" fmla="*/ 791 w 1738"/>
                  <a:gd name="T49" fmla="*/ 1623 h 2455"/>
                  <a:gd name="T50" fmla="*/ 795 w 1738"/>
                  <a:gd name="T51" fmla="*/ 1970 h 2455"/>
                  <a:gd name="T52" fmla="*/ 802 w 1738"/>
                  <a:gd name="T53" fmla="*/ 2276 h 2455"/>
                  <a:gd name="T54" fmla="*/ 747 w 1738"/>
                  <a:gd name="T55" fmla="*/ 2354 h 2455"/>
                  <a:gd name="T56" fmla="*/ 507 w 1738"/>
                  <a:gd name="T57" fmla="*/ 2354 h 2455"/>
                  <a:gd name="T58" fmla="*/ 507 w 1738"/>
                  <a:gd name="T59" fmla="*/ 2066 h 2455"/>
                  <a:gd name="T60" fmla="*/ 555 w 1738"/>
                  <a:gd name="T61" fmla="*/ 1538 h 2455"/>
                  <a:gd name="T62" fmla="*/ 651 w 1738"/>
                  <a:gd name="T63" fmla="*/ 1154 h 2455"/>
                  <a:gd name="T64" fmla="*/ 651 w 1738"/>
                  <a:gd name="T65" fmla="*/ 962 h 2455"/>
                  <a:gd name="T66" fmla="*/ 555 w 1738"/>
                  <a:gd name="T67" fmla="*/ 818 h 2455"/>
                  <a:gd name="T68" fmla="*/ 267 w 1738"/>
                  <a:gd name="T69" fmla="*/ 1202 h 2455"/>
                  <a:gd name="T70" fmla="*/ 27 w 1738"/>
                  <a:gd name="T71" fmla="*/ 1106 h 2455"/>
                  <a:gd name="T72" fmla="*/ 105 w 1738"/>
                  <a:gd name="T73" fmla="*/ 1025 h 2455"/>
                  <a:gd name="T74" fmla="*/ 459 w 1738"/>
                  <a:gd name="T75" fmla="*/ 674 h 2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38" h="2455">
                    <a:moveTo>
                      <a:pt x="459" y="674"/>
                    </a:moveTo>
                    <a:cubicBezTo>
                      <a:pt x="539" y="570"/>
                      <a:pt x="435" y="427"/>
                      <a:pt x="459" y="338"/>
                    </a:cubicBezTo>
                    <a:cubicBezTo>
                      <a:pt x="483" y="249"/>
                      <a:pt x="555" y="181"/>
                      <a:pt x="603" y="139"/>
                    </a:cubicBezTo>
                    <a:cubicBezTo>
                      <a:pt x="651" y="97"/>
                      <a:pt x="681" y="98"/>
                      <a:pt x="747" y="83"/>
                    </a:cubicBezTo>
                    <a:cubicBezTo>
                      <a:pt x="813" y="68"/>
                      <a:pt x="941" y="0"/>
                      <a:pt x="1002" y="50"/>
                    </a:cubicBezTo>
                    <a:cubicBezTo>
                      <a:pt x="1063" y="100"/>
                      <a:pt x="1082" y="290"/>
                      <a:pt x="1113" y="382"/>
                    </a:cubicBezTo>
                    <a:cubicBezTo>
                      <a:pt x="1144" y="474"/>
                      <a:pt x="1175" y="549"/>
                      <a:pt x="1190" y="604"/>
                    </a:cubicBezTo>
                    <a:cubicBezTo>
                      <a:pt x="1205" y="659"/>
                      <a:pt x="1192" y="684"/>
                      <a:pt x="1201" y="715"/>
                    </a:cubicBezTo>
                    <a:cubicBezTo>
                      <a:pt x="1210" y="746"/>
                      <a:pt x="1241" y="776"/>
                      <a:pt x="1245" y="792"/>
                    </a:cubicBezTo>
                    <a:cubicBezTo>
                      <a:pt x="1249" y="808"/>
                      <a:pt x="1219" y="799"/>
                      <a:pt x="1223" y="814"/>
                    </a:cubicBezTo>
                    <a:cubicBezTo>
                      <a:pt x="1227" y="829"/>
                      <a:pt x="1261" y="857"/>
                      <a:pt x="1268" y="881"/>
                    </a:cubicBezTo>
                    <a:cubicBezTo>
                      <a:pt x="1275" y="905"/>
                      <a:pt x="1257" y="934"/>
                      <a:pt x="1268" y="958"/>
                    </a:cubicBezTo>
                    <a:cubicBezTo>
                      <a:pt x="1279" y="982"/>
                      <a:pt x="1321" y="988"/>
                      <a:pt x="1334" y="1025"/>
                    </a:cubicBezTo>
                    <a:cubicBezTo>
                      <a:pt x="1347" y="1062"/>
                      <a:pt x="1355" y="1119"/>
                      <a:pt x="1345" y="1180"/>
                    </a:cubicBezTo>
                    <a:cubicBezTo>
                      <a:pt x="1335" y="1241"/>
                      <a:pt x="1295" y="1342"/>
                      <a:pt x="1275" y="1394"/>
                    </a:cubicBezTo>
                    <a:cubicBezTo>
                      <a:pt x="1255" y="1446"/>
                      <a:pt x="1219" y="1418"/>
                      <a:pt x="1227" y="1490"/>
                    </a:cubicBezTo>
                    <a:cubicBezTo>
                      <a:pt x="1235" y="1562"/>
                      <a:pt x="1248" y="1717"/>
                      <a:pt x="1323" y="1826"/>
                    </a:cubicBezTo>
                    <a:cubicBezTo>
                      <a:pt x="1398" y="1935"/>
                      <a:pt x="1616" y="2086"/>
                      <a:pt x="1677" y="2144"/>
                    </a:cubicBezTo>
                    <a:cubicBezTo>
                      <a:pt x="1738" y="2202"/>
                      <a:pt x="1724" y="2126"/>
                      <a:pt x="1689" y="2177"/>
                    </a:cubicBezTo>
                    <a:cubicBezTo>
                      <a:pt x="1654" y="2228"/>
                      <a:pt x="1536" y="2445"/>
                      <a:pt x="1467" y="2450"/>
                    </a:cubicBezTo>
                    <a:cubicBezTo>
                      <a:pt x="1398" y="2455"/>
                      <a:pt x="1347" y="2338"/>
                      <a:pt x="1275" y="2210"/>
                    </a:cubicBezTo>
                    <a:cubicBezTo>
                      <a:pt x="1203" y="2082"/>
                      <a:pt x="1083" y="1826"/>
                      <a:pt x="1035" y="1682"/>
                    </a:cubicBezTo>
                    <a:cubicBezTo>
                      <a:pt x="987" y="1538"/>
                      <a:pt x="1003" y="1418"/>
                      <a:pt x="987" y="1346"/>
                    </a:cubicBezTo>
                    <a:cubicBezTo>
                      <a:pt x="971" y="1274"/>
                      <a:pt x="972" y="1204"/>
                      <a:pt x="939" y="1250"/>
                    </a:cubicBezTo>
                    <a:cubicBezTo>
                      <a:pt x="906" y="1296"/>
                      <a:pt x="815" y="1503"/>
                      <a:pt x="791" y="1623"/>
                    </a:cubicBezTo>
                    <a:cubicBezTo>
                      <a:pt x="767" y="1743"/>
                      <a:pt x="793" y="1861"/>
                      <a:pt x="795" y="1970"/>
                    </a:cubicBezTo>
                    <a:cubicBezTo>
                      <a:pt x="797" y="2079"/>
                      <a:pt x="810" y="2212"/>
                      <a:pt x="802" y="2276"/>
                    </a:cubicBezTo>
                    <a:cubicBezTo>
                      <a:pt x="794" y="2340"/>
                      <a:pt x="796" y="2341"/>
                      <a:pt x="747" y="2354"/>
                    </a:cubicBezTo>
                    <a:cubicBezTo>
                      <a:pt x="698" y="2367"/>
                      <a:pt x="547" y="2402"/>
                      <a:pt x="507" y="2354"/>
                    </a:cubicBezTo>
                    <a:cubicBezTo>
                      <a:pt x="467" y="2306"/>
                      <a:pt x="499" y="2202"/>
                      <a:pt x="507" y="2066"/>
                    </a:cubicBezTo>
                    <a:cubicBezTo>
                      <a:pt x="515" y="1930"/>
                      <a:pt x="531" y="1690"/>
                      <a:pt x="555" y="1538"/>
                    </a:cubicBezTo>
                    <a:cubicBezTo>
                      <a:pt x="579" y="1386"/>
                      <a:pt x="635" y="1250"/>
                      <a:pt x="651" y="1154"/>
                    </a:cubicBezTo>
                    <a:cubicBezTo>
                      <a:pt x="667" y="1058"/>
                      <a:pt x="667" y="1018"/>
                      <a:pt x="651" y="962"/>
                    </a:cubicBezTo>
                    <a:cubicBezTo>
                      <a:pt x="635" y="906"/>
                      <a:pt x="619" y="778"/>
                      <a:pt x="555" y="818"/>
                    </a:cubicBezTo>
                    <a:cubicBezTo>
                      <a:pt x="491" y="858"/>
                      <a:pt x="355" y="1154"/>
                      <a:pt x="267" y="1202"/>
                    </a:cubicBezTo>
                    <a:cubicBezTo>
                      <a:pt x="179" y="1250"/>
                      <a:pt x="54" y="1135"/>
                      <a:pt x="27" y="1106"/>
                    </a:cubicBezTo>
                    <a:cubicBezTo>
                      <a:pt x="0" y="1077"/>
                      <a:pt x="33" y="1097"/>
                      <a:pt x="105" y="1025"/>
                    </a:cubicBezTo>
                    <a:cubicBezTo>
                      <a:pt x="177" y="953"/>
                      <a:pt x="385" y="747"/>
                      <a:pt x="459" y="674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921" name="Oval 57"/>
              <p:cNvSpPr>
                <a:spLocks noChangeAspect="1" noChangeArrowheads="1"/>
              </p:cNvSpPr>
              <p:nvPr/>
            </p:nvSpPr>
            <p:spPr bwMode="auto">
              <a:xfrm>
                <a:off x="2546" y="720"/>
                <a:ext cx="572" cy="577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9494" name="Group 58"/>
            <p:cNvGrpSpPr>
              <a:grpSpLocks noChangeAspect="1"/>
            </p:cNvGrpSpPr>
            <p:nvPr/>
          </p:nvGrpSpPr>
          <p:grpSpPr bwMode="auto">
            <a:xfrm>
              <a:off x="1824" y="2535"/>
              <a:ext cx="362" cy="758"/>
              <a:chOff x="3888" y="1440"/>
              <a:chExt cx="1091" cy="2285"/>
            </a:xfrm>
          </p:grpSpPr>
          <p:sp>
            <p:nvSpPr>
              <p:cNvPr id="36923" name="Oval 59"/>
              <p:cNvSpPr>
                <a:spLocks noChangeAspect="1" noChangeArrowheads="1"/>
              </p:cNvSpPr>
              <p:nvPr/>
            </p:nvSpPr>
            <p:spPr bwMode="auto">
              <a:xfrm>
                <a:off x="4227" y="1443"/>
                <a:ext cx="427" cy="43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924" name="Freeform 60"/>
              <p:cNvSpPr>
                <a:spLocks noChangeAspect="1"/>
              </p:cNvSpPr>
              <p:nvPr/>
            </p:nvSpPr>
            <p:spPr bwMode="auto">
              <a:xfrm>
                <a:off x="3888" y="1876"/>
                <a:ext cx="1091" cy="1849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925" name="Freeform 61"/>
              <p:cNvSpPr>
                <a:spLocks noChangeAspect="1"/>
              </p:cNvSpPr>
              <p:nvPr/>
            </p:nvSpPr>
            <p:spPr bwMode="auto">
              <a:xfrm>
                <a:off x="4234" y="2540"/>
                <a:ext cx="386" cy="54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36926" name="Group 62"/>
          <p:cNvGrpSpPr>
            <a:grpSpLocks noChangeAspect="1"/>
          </p:cNvGrpSpPr>
          <p:nvPr/>
        </p:nvGrpSpPr>
        <p:grpSpPr bwMode="auto">
          <a:xfrm>
            <a:off x="4343400" y="3886200"/>
            <a:ext cx="757238" cy="1073150"/>
            <a:chOff x="1824" y="2064"/>
            <a:chExt cx="920" cy="1301"/>
          </a:xfrm>
        </p:grpSpPr>
        <p:grpSp>
          <p:nvGrpSpPr>
            <p:cNvPr id="19486" name="Group 63"/>
            <p:cNvGrpSpPr>
              <a:grpSpLocks noChangeAspect="1"/>
            </p:cNvGrpSpPr>
            <p:nvPr/>
          </p:nvGrpSpPr>
          <p:grpSpPr bwMode="auto">
            <a:xfrm>
              <a:off x="1986" y="2064"/>
              <a:ext cx="758" cy="1301"/>
              <a:chOff x="2133" y="720"/>
              <a:chExt cx="1738" cy="2981"/>
            </a:xfrm>
          </p:grpSpPr>
          <p:sp>
            <p:nvSpPr>
              <p:cNvPr id="36928" name="Freeform 64"/>
              <p:cNvSpPr>
                <a:spLocks noChangeAspect="1"/>
              </p:cNvSpPr>
              <p:nvPr/>
            </p:nvSpPr>
            <p:spPr bwMode="auto">
              <a:xfrm>
                <a:off x="2133" y="1245"/>
                <a:ext cx="1738" cy="2456"/>
              </a:xfrm>
              <a:custGeom>
                <a:avLst/>
                <a:gdLst>
                  <a:gd name="T0" fmla="*/ 459 w 1738"/>
                  <a:gd name="T1" fmla="*/ 674 h 2455"/>
                  <a:gd name="T2" fmla="*/ 459 w 1738"/>
                  <a:gd name="T3" fmla="*/ 338 h 2455"/>
                  <a:gd name="T4" fmla="*/ 603 w 1738"/>
                  <a:gd name="T5" fmla="*/ 139 h 2455"/>
                  <a:gd name="T6" fmla="*/ 747 w 1738"/>
                  <a:gd name="T7" fmla="*/ 83 h 2455"/>
                  <a:gd name="T8" fmla="*/ 1002 w 1738"/>
                  <a:gd name="T9" fmla="*/ 50 h 2455"/>
                  <a:gd name="T10" fmla="*/ 1113 w 1738"/>
                  <a:gd name="T11" fmla="*/ 382 h 2455"/>
                  <a:gd name="T12" fmla="*/ 1190 w 1738"/>
                  <a:gd name="T13" fmla="*/ 604 h 2455"/>
                  <a:gd name="T14" fmla="*/ 1201 w 1738"/>
                  <a:gd name="T15" fmla="*/ 715 h 2455"/>
                  <a:gd name="T16" fmla="*/ 1245 w 1738"/>
                  <a:gd name="T17" fmla="*/ 792 h 2455"/>
                  <a:gd name="T18" fmla="*/ 1223 w 1738"/>
                  <a:gd name="T19" fmla="*/ 814 h 2455"/>
                  <a:gd name="T20" fmla="*/ 1268 w 1738"/>
                  <a:gd name="T21" fmla="*/ 881 h 2455"/>
                  <a:gd name="T22" fmla="*/ 1268 w 1738"/>
                  <a:gd name="T23" fmla="*/ 958 h 2455"/>
                  <a:gd name="T24" fmla="*/ 1334 w 1738"/>
                  <a:gd name="T25" fmla="*/ 1025 h 2455"/>
                  <a:gd name="T26" fmla="*/ 1345 w 1738"/>
                  <a:gd name="T27" fmla="*/ 1180 h 2455"/>
                  <a:gd name="T28" fmla="*/ 1275 w 1738"/>
                  <a:gd name="T29" fmla="*/ 1394 h 2455"/>
                  <a:gd name="T30" fmla="*/ 1227 w 1738"/>
                  <a:gd name="T31" fmla="*/ 1490 h 2455"/>
                  <a:gd name="T32" fmla="*/ 1323 w 1738"/>
                  <a:gd name="T33" fmla="*/ 1826 h 2455"/>
                  <a:gd name="T34" fmla="*/ 1677 w 1738"/>
                  <a:gd name="T35" fmla="*/ 2144 h 2455"/>
                  <a:gd name="T36" fmla="*/ 1689 w 1738"/>
                  <a:gd name="T37" fmla="*/ 2177 h 2455"/>
                  <a:gd name="T38" fmla="*/ 1467 w 1738"/>
                  <a:gd name="T39" fmla="*/ 2450 h 2455"/>
                  <a:gd name="T40" fmla="*/ 1275 w 1738"/>
                  <a:gd name="T41" fmla="*/ 2210 h 2455"/>
                  <a:gd name="T42" fmla="*/ 1035 w 1738"/>
                  <a:gd name="T43" fmla="*/ 1682 h 2455"/>
                  <a:gd name="T44" fmla="*/ 987 w 1738"/>
                  <a:gd name="T45" fmla="*/ 1346 h 2455"/>
                  <a:gd name="T46" fmla="*/ 939 w 1738"/>
                  <a:gd name="T47" fmla="*/ 1250 h 2455"/>
                  <a:gd name="T48" fmla="*/ 791 w 1738"/>
                  <a:gd name="T49" fmla="*/ 1623 h 2455"/>
                  <a:gd name="T50" fmla="*/ 795 w 1738"/>
                  <a:gd name="T51" fmla="*/ 1970 h 2455"/>
                  <a:gd name="T52" fmla="*/ 802 w 1738"/>
                  <a:gd name="T53" fmla="*/ 2276 h 2455"/>
                  <a:gd name="T54" fmla="*/ 747 w 1738"/>
                  <a:gd name="T55" fmla="*/ 2354 h 2455"/>
                  <a:gd name="T56" fmla="*/ 507 w 1738"/>
                  <a:gd name="T57" fmla="*/ 2354 h 2455"/>
                  <a:gd name="T58" fmla="*/ 507 w 1738"/>
                  <a:gd name="T59" fmla="*/ 2066 h 2455"/>
                  <a:gd name="T60" fmla="*/ 555 w 1738"/>
                  <a:gd name="T61" fmla="*/ 1538 h 2455"/>
                  <a:gd name="T62" fmla="*/ 651 w 1738"/>
                  <a:gd name="T63" fmla="*/ 1154 h 2455"/>
                  <a:gd name="T64" fmla="*/ 651 w 1738"/>
                  <a:gd name="T65" fmla="*/ 962 h 2455"/>
                  <a:gd name="T66" fmla="*/ 555 w 1738"/>
                  <a:gd name="T67" fmla="*/ 818 h 2455"/>
                  <a:gd name="T68" fmla="*/ 267 w 1738"/>
                  <a:gd name="T69" fmla="*/ 1202 h 2455"/>
                  <a:gd name="T70" fmla="*/ 27 w 1738"/>
                  <a:gd name="T71" fmla="*/ 1106 h 2455"/>
                  <a:gd name="T72" fmla="*/ 105 w 1738"/>
                  <a:gd name="T73" fmla="*/ 1025 h 2455"/>
                  <a:gd name="T74" fmla="*/ 459 w 1738"/>
                  <a:gd name="T75" fmla="*/ 674 h 2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38" h="2455">
                    <a:moveTo>
                      <a:pt x="459" y="674"/>
                    </a:moveTo>
                    <a:cubicBezTo>
                      <a:pt x="539" y="570"/>
                      <a:pt x="435" y="427"/>
                      <a:pt x="459" y="338"/>
                    </a:cubicBezTo>
                    <a:cubicBezTo>
                      <a:pt x="483" y="249"/>
                      <a:pt x="555" y="181"/>
                      <a:pt x="603" y="139"/>
                    </a:cubicBezTo>
                    <a:cubicBezTo>
                      <a:pt x="651" y="97"/>
                      <a:pt x="681" y="98"/>
                      <a:pt x="747" y="83"/>
                    </a:cubicBezTo>
                    <a:cubicBezTo>
                      <a:pt x="813" y="68"/>
                      <a:pt x="941" y="0"/>
                      <a:pt x="1002" y="50"/>
                    </a:cubicBezTo>
                    <a:cubicBezTo>
                      <a:pt x="1063" y="100"/>
                      <a:pt x="1082" y="290"/>
                      <a:pt x="1113" y="382"/>
                    </a:cubicBezTo>
                    <a:cubicBezTo>
                      <a:pt x="1144" y="474"/>
                      <a:pt x="1175" y="549"/>
                      <a:pt x="1190" y="604"/>
                    </a:cubicBezTo>
                    <a:cubicBezTo>
                      <a:pt x="1205" y="659"/>
                      <a:pt x="1192" y="684"/>
                      <a:pt x="1201" y="715"/>
                    </a:cubicBezTo>
                    <a:cubicBezTo>
                      <a:pt x="1210" y="746"/>
                      <a:pt x="1241" y="776"/>
                      <a:pt x="1245" y="792"/>
                    </a:cubicBezTo>
                    <a:cubicBezTo>
                      <a:pt x="1249" y="808"/>
                      <a:pt x="1219" y="799"/>
                      <a:pt x="1223" y="814"/>
                    </a:cubicBezTo>
                    <a:cubicBezTo>
                      <a:pt x="1227" y="829"/>
                      <a:pt x="1261" y="857"/>
                      <a:pt x="1268" y="881"/>
                    </a:cubicBezTo>
                    <a:cubicBezTo>
                      <a:pt x="1275" y="905"/>
                      <a:pt x="1257" y="934"/>
                      <a:pt x="1268" y="958"/>
                    </a:cubicBezTo>
                    <a:cubicBezTo>
                      <a:pt x="1279" y="982"/>
                      <a:pt x="1321" y="988"/>
                      <a:pt x="1334" y="1025"/>
                    </a:cubicBezTo>
                    <a:cubicBezTo>
                      <a:pt x="1347" y="1062"/>
                      <a:pt x="1355" y="1119"/>
                      <a:pt x="1345" y="1180"/>
                    </a:cubicBezTo>
                    <a:cubicBezTo>
                      <a:pt x="1335" y="1241"/>
                      <a:pt x="1295" y="1342"/>
                      <a:pt x="1275" y="1394"/>
                    </a:cubicBezTo>
                    <a:cubicBezTo>
                      <a:pt x="1255" y="1446"/>
                      <a:pt x="1219" y="1418"/>
                      <a:pt x="1227" y="1490"/>
                    </a:cubicBezTo>
                    <a:cubicBezTo>
                      <a:pt x="1235" y="1562"/>
                      <a:pt x="1248" y="1717"/>
                      <a:pt x="1323" y="1826"/>
                    </a:cubicBezTo>
                    <a:cubicBezTo>
                      <a:pt x="1398" y="1935"/>
                      <a:pt x="1616" y="2086"/>
                      <a:pt x="1677" y="2144"/>
                    </a:cubicBezTo>
                    <a:cubicBezTo>
                      <a:pt x="1738" y="2202"/>
                      <a:pt x="1724" y="2126"/>
                      <a:pt x="1689" y="2177"/>
                    </a:cubicBezTo>
                    <a:cubicBezTo>
                      <a:pt x="1654" y="2228"/>
                      <a:pt x="1536" y="2445"/>
                      <a:pt x="1467" y="2450"/>
                    </a:cubicBezTo>
                    <a:cubicBezTo>
                      <a:pt x="1398" y="2455"/>
                      <a:pt x="1347" y="2338"/>
                      <a:pt x="1275" y="2210"/>
                    </a:cubicBezTo>
                    <a:cubicBezTo>
                      <a:pt x="1203" y="2082"/>
                      <a:pt x="1083" y="1826"/>
                      <a:pt x="1035" y="1682"/>
                    </a:cubicBezTo>
                    <a:cubicBezTo>
                      <a:pt x="987" y="1538"/>
                      <a:pt x="1003" y="1418"/>
                      <a:pt x="987" y="1346"/>
                    </a:cubicBezTo>
                    <a:cubicBezTo>
                      <a:pt x="971" y="1274"/>
                      <a:pt x="972" y="1204"/>
                      <a:pt x="939" y="1250"/>
                    </a:cubicBezTo>
                    <a:cubicBezTo>
                      <a:pt x="906" y="1296"/>
                      <a:pt x="815" y="1503"/>
                      <a:pt x="791" y="1623"/>
                    </a:cubicBezTo>
                    <a:cubicBezTo>
                      <a:pt x="767" y="1743"/>
                      <a:pt x="793" y="1861"/>
                      <a:pt x="795" y="1970"/>
                    </a:cubicBezTo>
                    <a:cubicBezTo>
                      <a:pt x="797" y="2079"/>
                      <a:pt x="810" y="2212"/>
                      <a:pt x="802" y="2276"/>
                    </a:cubicBezTo>
                    <a:cubicBezTo>
                      <a:pt x="794" y="2340"/>
                      <a:pt x="796" y="2341"/>
                      <a:pt x="747" y="2354"/>
                    </a:cubicBezTo>
                    <a:cubicBezTo>
                      <a:pt x="698" y="2367"/>
                      <a:pt x="547" y="2402"/>
                      <a:pt x="507" y="2354"/>
                    </a:cubicBezTo>
                    <a:cubicBezTo>
                      <a:pt x="467" y="2306"/>
                      <a:pt x="499" y="2202"/>
                      <a:pt x="507" y="2066"/>
                    </a:cubicBezTo>
                    <a:cubicBezTo>
                      <a:pt x="515" y="1930"/>
                      <a:pt x="531" y="1690"/>
                      <a:pt x="555" y="1538"/>
                    </a:cubicBezTo>
                    <a:cubicBezTo>
                      <a:pt x="579" y="1386"/>
                      <a:pt x="635" y="1250"/>
                      <a:pt x="651" y="1154"/>
                    </a:cubicBezTo>
                    <a:cubicBezTo>
                      <a:pt x="667" y="1058"/>
                      <a:pt x="667" y="1018"/>
                      <a:pt x="651" y="962"/>
                    </a:cubicBezTo>
                    <a:cubicBezTo>
                      <a:pt x="635" y="906"/>
                      <a:pt x="619" y="778"/>
                      <a:pt x="555" y="818"/>
                    </a:cubicBezTo>
                    <a:cubicBezTo>
                      <a:pt x="491" y="858"/>
                      <a:pt x="355" y="1154"/>
                      <a:pt x="267" y="1202"/>
                    </a:cubicBezTo>
                    <a:cubicBezTo>
                      <a:pt x="179" y="1250"/>
                      <a:pt x="54" y="1135"/>
                      <a:pt x="27" y="1106"/>
                    </a:cubicBezTo>
                    <a:cubicBezTo>
                      <a:pt x="0" y="1077"/>
                      <a:pt x="33" y="1097"/>
                      <a:pt x="105" y="1025"/>
                    </a:cubicBezTo>
                    <a:cubicBezTo>
                      <a:pt x="177" y="953"/>
                      <a:pt x="385" y="747"/>
                      <a:pt x="459" y="674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929" name="Oval 65"/>
              <p:cNvSpPr>
                <a:spLocks noChangeAspect="1" noChangeArrowheads="1"/>
              </p:cNvSpPr>
              <p:nvPr/>
            </p:nvSpPr>
            <p:spPr bwMode="auto">
              <a:xfrm>
                <a:off x="2544" y="720"/>
                <a:ext cx="575" cy="57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9487" name="Group 66"/>
            <p:cNvGrpSpPr>
              <a:grpSpLocks noChangeAspect="1"/>
            </p:cNvGrpSpPr>
            <p:nvPr/>
          </p:nvGrpSpPr>
          <p:grpSpPr bwMode="auto">
            <a:xfrm>
              <a:off x="1824" y="2535"/>
              <a:ext cx="362" cy="758"/>
              <a:chOff x="3888" y="1440"/>
              <a:chExt cx="1091" cy="2285"/>
            </a:xfrm>
          </p:grpSpPr>
          <p:sp>
            <p:nvSpPr>
              <p:cNvPr id="36931" name="Oval 67"/>
              <p:cNvSpPr>
                <a:spLocks noChangeAspect="1" noChangeArrowheads="1"/>
              </p:cNvSpPr>
              <p:nvPr/>
            </p:nvSpPr>
            <p:spPr bwMode="auto">
              <a:xfrm>
                <a:off x="4225" y="1442"/>
                <a:ext cx="430" cy="42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932" name="Freeform 68"/>
              <p:cNvSpPr>
                <a:spLocks noChangeAspect="1"/>
              </p:cNvSpPr>
              <p:nvPr/>
            </p:nvSpPr>
            <p:spPr bwMode="auto">
              <a:xfrm>
                <a:off x="3888" y="1871"/>
                <a:ext cx="1093" cy="1857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933" name="Freeform 69"/>
              <p:cNvSpPr>
                <a:spLocks noChangeAspect="1"/>
              </p:cNvSpPr>
              <p:nvPr/>
            </p:nvSpPr>
            <p:spPr bwMode="auto">
              <a:xfrm>
                <a:off x="4237" y="2538"/>
                <a:ext cx="389" cy="58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36937" name="Group 73"/>
          <p:cNvGrpSpPr>
            <a:grpSpLocks noChangeAspect="1"/>
          </p:cNvGrpSpPr>
          <p:nvPr/>
        </p:nvGrpSpPr>
        <p:grpSpPr bwMode="auto">
          <a:xfrm>
            <a:off x="5867400" y="4114800"/>
            <a:ext cx="682625" cy="965200"/>
            <a:chOff x="1824" y="2064"/>
            <a:chExt cx="920" cy="1301"/>
          </a:xfrm>
        </p:grpSpPr>
        <p:grpSp>
          <p:nvGrpSpPr>
            <p:cNvPr id="19479" name="Group 74"/>
            <p:cNvGrpSpPr>
              <a:grpSpLocks noChangeAspect="1"/>
            </p:cNvGrpSpPr>
            <p:nvPr/>
          </p:nvGrpSpPr>
          <p:grpSpPr bwMode="auto">
            <a:xfrm>
              <a:off x="1986" y="2064"/>
              <a:ext cx="758" cy="1301"/>
              <a:chOff x="2133" y="720"/>
              <a:chExt cx="1738" cy="2981"/>
            </a:xfrm>
          </p:grpSpPr>
          <p:sp>
            <p:nvSpPr>
              <p:cNvPr id="36939" name="Freeform 75"/>
              <p:cNvSpPr>
                <a:spLocks noChangeAspect="1"/>
              </p:cNvSpPr>
              <p:nvPr/>
            </p:nvSpPr>
            <p:spPr bwMode="auto">
              <a:xfrm>
                <a:off x="2134" y="1245"/>
                <a:ext cx="1737" cy="2456"/>
              </a:xfrm>
              <a:custGeom>
                <a:avLst/>
                <a:gdLst>
                  <a:gd name="T0" fmla="*/ 459 w 1738"/>
                  <a:gd name="T1" fmla="*/ 674 h 2455"/>
                  <a:gd name="T2" fmla="*/ 459 w 1738"/>
                  <a:gd name="T3" fmla="*/ 338 h 2455"/>
                  <a:gd name="T4" fmla="*/ 603 w 1738"/>
                  <a:gd name="T5" fmla="*/ 139 h 2455"/>
                  <a:gd name="T6" fmla="*/ 747 w 1738"/>
                  <a:gd name="T7" fmla="*/ 83 h 2455"/>
                  <a:gd name="T8" fmla="*/ 1002 w 1738"/>
                  <a:gd name="T9" fmla="*/ 50 h 2455"/>
                  <a:gd name="T10" fmla="*/ 1113 w 1738"/>
                  <a:gd name="T11" fmla="*/ 382 h 2455"/>
                  <a:gd name="T12" fmla="*/ 1190 w 1738"/>
                  <a:gd name="T13" fmla="*/ 604 h 2455"/>
                  <a:gd name="T14" fmla="*/ 1201 w 1738"/>
                  <a:gd name="T15" fmla="*/ 715 h 2455"/>
                  <a:gd name="T16" fmla="*/ 1245 w 1738"/>
                  <a:gd name="T17" fmla="*/ 792 h 2455"/>
                  <a:gd name="T18" fmla="*/ 1223 w 1738"/>
                  <a:gd name="T19" fmla="*/ 814 h 2455"/>
                  <a:gd name="T20" fmla="*/ 1268 w 1738"/>
                  <a:gd name="T21" fmla="*/ 881 h 2455"/>
                  <a:gd name="T22" fmla="*/ 1268 w 1738"/>
                  <a:gd name="T23" fmla="*/ 958 h 2455"/>
                  <a:gd name="T24" fmla="*/ 1334 w 1738"/>
                  <a:gd name="T25" fmla="*/ 1025 h 2455"/>
                  <a:gd name="T26" fmla="*/ 1345 w 1738"/>
                  <a:gd name="T27" fmla="*/ 1180 h 2455"/>
                  <a:gd name="T28" fmla="*/ 1275 w 1738"/>
                  <a:gd name="T29" fmla="*/ 1394 h 2455"/>
                  <a:gd name="T30" fmla="*/ 1227 w 1738"/>
                  <a:gd name="T31" fmla="*/ 1490 h 2455"/>
                  <a:gd name="T32" fmla="*/ 1323 w 1738"/>
                  <a:gd name="T33" fmla="*/ 1826 h 2455"/>
                  <a:gd name="T34" fmla="*/ 1677 w 1738"/>
                  <a:gd name="T35" fmla="*/ 2144 h 2455"/>
                  <a:gd name="T36" fmla="*/ 1689 w 1738"/>
                  <a:gd name="T37" fmla="*/ 2177 h 2455"/>
                  <a:gd name="T38" fmla="*/ 1467 w 1738"/>
                  <a:gd name="T39" fmla="*/ 2450 h 2455"/>
                  <a:gd name="T40" fmla="*/ 1275 w 1738"/>
                  <a:gd name="T41" fmla="*/ 2210 h 2455"/>
                  <a:gd name="T42" fmla="*/ 1035 w 1738"/>
                  <a:gd name="T43" fmla="*/ 1682 h 2455"/>
                  <a:gd name="T44" fmla="*/ 987 w 1738"/>
                  <a:gd name="T45" fmla="*/ 1346 h 2455"/>
                  <a:gd name="T46" fmla="*/ 939 w 1738"/>
                  <a:gd name="T47" fmla="*/ 1250 h 2455"/>
                  <a:gd name="T48" fmla="*/ 791 w 1738"/>
                  <a:gd name="T49" fmla="*/ 1623 h 2455"/>
                  <a:gd name="T50" fmla="*/ 795 w 1738"/>
                  <a:gd name="T51" fmla="*/ 1970 h 2455"/>
                  <a:gd name="T52" fmla="*/ 802 w 1738"/>
                  <a:gd name="T53" fmla="*/ 2276 h 2455"/>
                  <a:gd name="T54" fmla="*/ 747 w 1738"/>
                  <a:gd name="T55" fmla="*/ 2354 h 2455"/>
                  <a:gd name="T56" fmla="*/ 507 w 1738"/>
                  <a:gd name="T57" fmla="*/ 2354 h 2455"/>
                  <a:gd name="T58" fmla="*/ 507 w 1738"/>
                  <a:gd name="T59" fmla="*/ 2066 h 2455"/>
                  <a:gd name="T60" fmla="*/ 555 w 1738"/>
                  <a:gd name="T61" fmla="*/ 1538 h 2455"/>
                  <a:gd name="T62" fmla="*/ 651 w 1738"/>
                  <a:gd name="T63" fmla="*/ 1154 h 2455"/>
                  <a:gd name="T64" fmla="*/ 651 w 1738"/>
                  <a:gd name="T65" fmla="*/ 962 h 2455"/>
                  <a:gd name="T66" fmla="*/ 555 w 1738"/>
                  <a:gd name="T67" fmla="*/ 818 h 2455"/>
                  <a:gd name="T68" fmla="*/ 267 w 1738"/>
                  <a:gd name="T69" fmla="*/ 1202 h 2455"/>
                  <a:gd name="T70" fmla="*/ 27 w 1738"/>
                  <a:gd name="T71" fmla="*/ 1106 h 2455"/>
                  <a:gd name="T72" fmla="*/ 105 w 1738"/>
                  <a:gd name="T73" fmla="*/ 1025 h 2455"/>
                  <a:gd name="T74" fmla="*/ 459 w 1738"/>
                  <a:gd name="T75" fmla="*/ 674 h 2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38" h="2455">
                    <a:moveTo>
                      <a:pt x="459" y="674"/>
                    </a:moveTo>
                    <a:cubicBezTo>
                      <a:pt x="539" y="570"/>
                      <a:pt x="435" y="427"/>
                      <a:pt x="459" y="338"/>
                    </a:cubicBezTo>
                    <a:cubicBezTo>
                      <a:pt x="483" y="249"/>
                      <a:pt x="555" y="181"/>
                      <a:pt x="603" y="139"/>
                    </a:cubicBezTo>
                    <a:cubicBezTo>
                      <a:pt x="651" y="97"/>
                      <a:pt x="681" y="98"/>
                      <a:pt x="747" y="83"/>
                    </a:cubicBezTo>
                    <a:cubicBezTo>
                      <a:pt x="813" y="68"/>
                      <a:pt x="941" y="0"/>
                      <a:pt x="1002" y="50"/>
                    </a:cubicBezTo>
                    <a:cubicBezTo>
                      <a:pt x="1063" y="100"/>
                      <a:pt x="1082" y="290"/>
                      <a:pt x="1113" y="382"/>
                    </a:cubicBezTo>
                    <a:cubicBezTo>
                      <a:pt x="1144" y="474"/>
                      <a:pt x="1175" y="549"/>
                      <a:pt x="1190" y="604"/>
                    </a:cubicBezTo>
                    <a:cubicBezTo>
                      <a:pt x="1205" y="659"/>
                      <a:pt x="1192" y="684"/>
                      <a:pt x="1201" y="715"/>
                    </a:cubicBezTo>
                    <a:cubicBezTo>
                      <a:pt x="1210" y="746"/>
                      <a:pt x="1241" y="776"/>
                      <a:pt x="1245" y="792"/>
                    </a:cubicBezTo>
                    <a:cubicBezTo>
                      <a:pt x="1249" y="808"/>
                      <a:pt x="1219" y="799"/>
                      <a:pt x="1223" y="814"/>
                    </a:cubicBezTo>
                    <a:cubicBezTo>
                      <a:pt x="1227" y="829"/>
                      <a:pt x="1261" y="857"/>
                      <a:pt x="1268" y="881"/>
                    </a:cubicBezTo>
                    <a:cubicBezTo>
                      <a:pt x="1275" y="905"/>
                      <a:pt x="1257" y="934"/>
                      <a:pt x="1268" y="958"/>
                    </a:cubicBezTo>
                    <a:cubicBezTo>
                      <a:pt x="1279" y="982"/>
                      <a:pt x="1321" y="988"/>
                      <a:pt x="1334" y="1025"/>
                    </a:cubicBezTo>
                    <a:cubicBezTo>
                      <a:pt x="1347" y="1062"/>
                      <a:pt x="1355" y="1119"/>
                      <a:pt x="1345" y="1180"/>
                    </a:cubicBezTo>
                    <a:cubicBezTo>
                      <a:pt x="1335" y="1241"/>
                      <a:pt x="1295" y="1342"/>
                      <a:pt x="1275" y="1394"/>
                    </a:cubicBezTo>
                    <a:cubicBezTo>
                      <a:pt x="1255" y="1446"/>
                      <a:pt x="1219" y="1418"/>
                      <a:pt x="1227" y="1490"/>
                    </a:cubicBezTo>
                    <a:cubicBezTo>
                      <a:pt x="1235" y="1562"/>
                      <a:pt x="1248" y="1717"/>
                      <a:pt x="1323" y="1826"/>
                    </a:cubicBezTo>
                    <a:cubicBezTo>
                      <a:pt x="1398" y="1935"/>
                      <a:pt x="1616" y="2086"/>
                      <a:pt x="1677" y="2144"/>
                    </a:cubicBezTo>
                    <a:cubicBezTo>
                      <a:pt x="1738" y="2202"/>
                      <a:pt x="1724" y="2126"/>
                      <a:pt x="1689" y="2177"/>
                    </a:cubicBezTo>
                    <a:cubicBezTo>
                      <a:pt x="1654" y="2228"/>
                      <a:pt x="1536" y="2445"/>
                      <a:pt x="1467" y="2450"/>
                    </a:cubicBezTo>
                    <a:cubicBezTo>
                      <a:pt x="1398" y="2455"/>
                      <a:pt x="1347" y="2338"/>
                      <a:pt x="1275" y="2210"/>
                    </a:cubicBezTo>
                    <a:cubicBezTo>
                      <a:pt x="1203" y="2082"/>
                      <a:pt x="1083" y="1826"/>
                      <a:pt x="1035" y="1682"/>
                    </a:cubicBezTo>
                    <a:cubicBezTo>
                      <a:pt x="987" y="1538"/>
                      <a:pt x="1003" y="1418"/>
                      <a:pt x="987" y="1346"/>
                    </a:cubicBezTo>
                    <a:cubicBezTo>
                      <a:pt x="971" y="1274"/>
                      <a:pt x="972" y="1204"/>
                      <a:pt x="939" y="1250"/>
                    </a:cubicBezTo>
                    <a:cubicBezTo>
                      <a:pt x="906" y="1296"/>
                      <a:pt x="815" y="1503"/>
                      <a:pt x="791" y="1623"/>
                    </a:cubicBezTo>
                    <a:cubicBezTo>
                      <a:pt x="767" y="1743"/>
                      <a:pt x="793" y="1861"/>
                      <a:pt x="795" y="1970"/>
                    </a:cubicBezTo>
                    <a:cubicBezTo>
                      <a:pt x="797" y="2079"/>
                      <a:pt x="810" y="2212"/>
                      <a:pt x="802" y="2276"/>
                    </a:cubicBezTo>
                    <a:cubicBezTo>
                      <a:pt x="794" y="2340"/>
                      <a:pt x="796" y="2341"/>
                      <a:pt x="747" y="2354"/>
                    </a:cubicBezTo>
                    <a:cubicBezTo>
                      <a:pt x="698" y="2367"/>
                      <a:pt x="547" y="2402"/>
                      <a:pt x="507" y="2354"/>
                    </a:cubicBezTo>
                    <a:cubicBezTo>
                      <a:pt x="467" y="2306"/>
                      <a:pt x="499" y="2202"/>
                      <a:pt x="507" y="2066"/>
                    </a:cubicBezTo>
                    <a:cubicBezTo>
                      <a:pt x="515" y="1930"/>
                      <a:pt x="531" y="1690"/>
                      <a:pt x="555" y="1538"/>
                    </a:cubicBezTo>
                    <a:cubicBezTo>
                      <a:pt x="579" y="1386"/>
                      <a:pt x="635" y="1250"/>
                      <a:pt x="651" y="1154"/>
                    </a:cubicBezTo>
                    <a:cubicBezTo>
                      <a:pt x="667" y="1058"/>
                      <a:pt x="667" y="1018"/>
                      <a:pt x="651" y="962"/>
                    </a:cubicBezTo>
                    <a:cubicBezTo>
                      <a:pt x="635" y="906"/>
                      <a:pt x="619" y="778"/>
                      <a:pt x="555" y="818"/>
                    </a:cubicBezTo>
                    <a:cubicBezTo>
                      <a:pt x="491" y="858"/>
                      <a:pt x="355" y="1154"/>
                      <a:pt x="267" y="1202"/>
                    </a:cubicBezTo>
                    <a:cubicBezTo>
                      <a:pt x="179" y="1250"/>
                      <a:pt x="54" y="1135"/>
                      <a:pt x="27" y="1106"/>
                    </a:cubicBezTo>
                    <a:cubicBezTo>
                      <a:pt x="0" y="1077"/>
                      <a:pt x="33" y="1097"/>
                      <a:pt x="105" y="1025"/>
                    </a:cubicBezTo>
                    <a:cubicBezTo>
                      <a:pt x="177" y="953"/>
                      <a:pt x="385" y="747"/>
                      <a:pt x="459" y="674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940" name="Oval 76"/>
              <p:cNvSpPr>
                <a:spLocks noChangeAspect="1" noChangeArrowheads="1"/>
              </p:cNvSpPr>
              <p:nvPr/>
            </p:nvSpPr>
            <p:spPr bwMode="auto">
              <a:xfrm>
                <a:off x="2546" y="720"/>
                <a:ext cx="574" cy="574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9480" name="Group 77"/>
            <p:cNvGrpSpPr>
              <a:grpSpLocks noChangeAspect="1"/>
            </p:cNvGrpSpPr>
            <p:nvPr/>
          </p:nvGrpSpPr>
          <p:grpSpPr bwMode="auto">
            <a:xfrm>
              <a:off x="1824" y="2535"/>
              <a:ext cx="362" cy="758"/>
              <a:chOff x="3888" y="1440"/>
              <a:chExt cx="1091" cy="2285"/>
            </a:xfrm>
          </p:grpSpPr>
          <p:sp>
            <p:nvSpPr>
              <p:cNvPr id="36942" name="Oval 78"/>
              <p:cNvSpPr>
                <a:spLocks noChangeAspect="1" noChangeArrowheads="1"/>
              </p:cNvSpPr>
              <p:nvPr/>
            </p:nvSpPr>
            <p:spPr bwMode="auto">
              <a:xfrm>
                <a:off x="4223" y="1439"/>
                <a:ext cx="432" cy="4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943" name="Freeform 79"/>
              <p:cNvSpPr>
                <a:spLocks noChangeAspect="1"/>
              </p:cNvSpPr>
              <p:nvPr/>
            </p:nvSpPr>
            <p:spPr bwMode="auto">
              <a:xfrm>
                <a:off x="3888" y="1871"/>
                <a:ext cx="1090" cy="1851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944" name="Freeform 80"/>
              <p:cNvSpPr>
                <a:spLocks noChangeAspect="1"/>
              </p:cNvSpPr>
              <p:nvPr/>
            </p:nvSpPr>
            <p:spPr bwMode="auto">
              <a:xfrm>
                <a:off x="4236" y="2536"/>
                <a:ext cx="387" cy="58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19470" name="Group 87"/>
          <p:cNvGrpSpPr>
            <a:grpSpLocks/>
          </p:cNvGrpSpPr>
          <p:nvPr/>
        </p:nvGrpSpPr>
        <p:grpSpPr bwMode="auto">
          <a:xfrm>
            <a:off x="5715000" y="1536006"/>
            <a:ext cx="2362200" cy="2712922"/>
            <a:chOff x="3405" y="320"/>
            <a:chExt cx="2355" cy="2488"/>
          </a:xfrm>
        </p:grpSpPr>
        <p:sp>
          <p:nvSpPr>
            <p:cNvPr id="36934" name="Line 70"/>
            <p:cNvSpPr>
              <a:spLocks noChangeShapeType="1"/>
            </p:cNvSpPr>
            <p:nvPr/>
          </p:nvSpPr>
          <p:spPr bwMode="auto">
            <a:xfrm>
              <a:off x="3505" y="1488"/>
              <a:ext cx="22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6935" name="Freeform 71"/>
            <p:cNvSpPr>
              <a:spLocks/>
            </p:cNvSpPr>
            <p:nvPr/>
          </p:nvSpPr>
          <p:spPr bwMode="auto">
            <a:xfrm>
              <a:off x="4320" y="2016"/>
              <a:ext cx="491" cy="792"/>
            </a:xfrm>
            <a:custGeom>
              <a:avLst/>
              <a:gdLst>
                <a:gd name="T0" fmla="*/ 8 w 491"/>
                <a:gd name="T1" fmla="*/ 1128 h 1128"/>
                <a:gd name="T2" fmla="*/ 8 w 491"/>
                <a:gd name="T3" fmla="*/ 888 h 1128"/>
                <a:gd name="T4" fmla="*/ 8 w 491"/>
                <a:gd name="T5" fmla="*/ 696 h 1128"/>
                <a:gd name="T6" fmla="*/ 8 w 491"/>
                <a:gd name="T7" fmla="*/ 456 h 1128"/>
                <a:gd name="T8" fmla="*/ 56 w 491"/>
                <a:gd name="T9" fmla="*/ 216 h 1128"/>
                <a:gd name="T10" fmla="*/ 152 w 491"/>
                <a:gd name="T11" fmla="*/ 72 h 1128"/>
                <a:gd name="T12" fmla="*/ 256 w 491"/>
                <a:gd name="T13" fmla="*/ 8 h 1128"/>
                <a:gd name="T14" fmla="*/ 392 w 491"/>
                <a:gd name="T15" fmla="*/ 120 h 1128"/>
                <a:gd name="T16" fmla="*/ 472 w 491"/>
                <a:gd name="T17" fmla="*/ 448 h 1128"/>
                <a:gd name="T18" fmla="*/ 488 w 491"/>
                <a:gd name="T19" fmla="*/ 792 h 1128"/>
                <a:gd name="T20" fmla="*/ 488 w 491"/>
                <a:gd name="T21" fmla="*/ 1032 h 1128"/>
                <a:gd name="T22" fmla="*/ 488 w 491"/>
                <a:gd name="T23" fmla="*/ 1128 h 1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91" h="1128">
                  <a:moveTo>
                    <a:pt x="8" y="1128"/>
                  </a:moveTo>
                  <a:cubicBezTo>
                    <a:pt x="8" y="1044"/>
                    <a:pt x="8" y="960"/>
                    <a:pt x="8" y="888"/>
                  </a:cubicBezTo>
                  <a:cubicBezTo>
                    <a:pt x="8" y="816"/>
                    <a:pt x="8" y="768"/>
                    <a:pt x="8" y="696"/>
                  </a:cubicBezTo>
                  <a:cubicBezTo>
                    <a:pt x="8" y="624"/>
                    <a:pt x="0" y="536"/>
                    <a:pt x="8" y="456"/>
                  </a:cubicBezTo>
                  <a:cubicBezTo>
                    <a:pt x="16" y="376"/>
                    <a:pt x="32" y="280"/>
                    <a:pt x="56" y="216"/>
                  </a:cubicBezTo>
                  <a:cubicBezTo>
                    <a:pt x="80" y="152"/>
                    <a:pt x="119" y="107"/>
                    <a:pt x="152" y="72"/>
                  </a:cubicBezTo>
                  <a:cubicBezTo>
                    <a:pt x="185" y="37"/>
                    <a:pt x="216" y="0"/>
                    <a:pt x="256" y="8"/>
                  </a:cubicBezTo>
                  <a:cubicBezTo>
                    <a:pt x="296" y="16"/>
                    <a:pt x="356" y="47"/>
                    <a:pt x="392" y="120"/>
                  </a:cubicBezTo>
                  <a:cubicBezTo>
                    <a:pt x="428" y="193"/>
                    <a:pt x="456" y="336"/>
                    <a:pt x="472" y="448"/>
                  </a:cubicBezTo>
                  <a:cubicBezTo>
                    <a:pt x="488" y="560"/>
                    <a:pt x="485" y="695"/>
                    <a:pt x="488" y="792"/>
                  </a:cubicBezTo>
                  <a:cubicBezTo>
                    <a:pt x="491" y="889"/>
                    <a:pt x="488" y="976"/>
                    <a:pt x="488" y="1032"/>
                  </a:cubicBezTo>
                  <a:cubicBezTo>
                    <a:pt x="488" y="1088"/>
                    <a:pt x="488" y="1108"/>
                    <a:pt x="488" y="11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6936" name="Text Box 72"/>
            <p:cNvSpPr txBox="1">
              <a:spLocks noChangeArrowheads="1"/>
            </p:cNvSpPr>
            <p:nvPr/>
          </p:nvSpPr>
          <p:spPr bwMode="auto">
            <a:xfrm>
              <a:off x="3405" y="1065"/>
              <a:ext cx="2355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US" sz="1400" b="1" dirty="0">
                  <a:solidFill>
                    <a:schemeClr val="accent2"/>
                  </a:solidFill>
                  <a:cs typeface="+mn-cs"/>
                </a:rPr>
                <a:t>SMITHTOWN SCHOOL #9</a:t>
              </a:r>
            </a:p>
          </p:txBody>
        </p:sp>
        <p:sp>
          <p:nvSpPr>
            <p:cNvPr id="36945" name="AutoShape 81"/>
            <p:cNvSpPr>
              <a:spLocks noChangeArrowheads="1"/>
            </p:cNvSpPr>
            <p:nvPr/>
          </p:nvSpPr>
          <p:spPr bwMode="auto">
            <a:xfrm>
              <a:off x="3408" y="320"/>
              <a:ext cx="2352" cy="759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6946" name="Line 82"/>
            <p:cNvSpPr>
              <a:spLocks noChangeShapeType="1"/>
            </p:cNvSpPr>
            <p:nvPr/>
          </p:nvSpPr>
          <p:spPr bwMode="auto">
            <a:xfrm>
              <a:off x="3600" y="1488"/>
              <a:ext cx="0" cy="12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6947" name="Line 83"/>
            <p:cNvSpPr>
              <a:spLocks noChangeShapeType="1"/>
            </p:cNvSpPr>
            <p:nvPr/>
          </p:nvSpPr>
          <p:spPr bwMode="auto">
            <a:xfrm>
              <a:off x="5568" y="1488"/>
              <a:ext cx="0" cy="12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36948" name="Text Box 84"/>
          <p:cNvSpPr txBox="1">
            <a:spLocks noChangeArrowheads="1"/>
          </p:cNvSpPr>
          <p:nvPr/>
        </p:nvSpPr>
        <p:spPr bwMode="auto">
          <a:xfrm>
            <a:off x="4572000" y="5410200"/>
            <a:ext cx="32988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000" b="1">
                <a:solidFill>
                  <a:srgbClr val="660066"/>
                </a:solidFill>
                <a:cs typeface="+mn-cs"/>
              </a:rPr>
              <a:t>Parents start transferring </a:t>
            </a:r>
          </a:p>
          <a:p>
            <a:pPr eaLnBrk="1" hangingPunct="1">
              <a:defRPr/>
            </a:pPr>
            <a:r>
              <a:rPr lang="en-US" sz="2000" b="1">
                <a:solidFill>
                  <a:srgbClr val="660066"/>
                </a:solidFill>
                <a:cs typeface="+mn-cs"/>
              </a:rPr>
              <a:t>children to other schools</a:t>
            </a:r>
          </a:p>
        </p:txBody>
      </p:sp>
      <p:sp>
        <p:nvSpPr>
          <p:cNvPr id="36953" name="Rectangle 89"/>
          <p:cNvSpPr>
            <a:spLocks noChangeArrowheads="1"/>
          </p:cNvSpPr>
          <p:nvPr/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defRPr/>
            </a:pPr>
            <a:r>
              <a:rPr lang="en-US" sz="4200">
                <a:solidFill>
                  <a:schemeClr val="tx2"/>
                </a:solidFill>
                <a:cs typeface="+mn-cs"/>
              </a:rPr>
              <a:t>EST in Action - Scenario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6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6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6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6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3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3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7DC90-FD07-384F-81E9-E236F9F2CCCE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EST Predictions – Axiom 13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762000" y="35052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304800" y="28956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38600" cy="4114800"/>
          </a:xfrm>
          <a:ln>
            <a:solidFill>
              <a:srgbClr val="993366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smtClean="0">
                <a:cs typeface="+mn-cs"/>
              </a:rPr>
              <a:t>Then filtration increases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4495800" y="5287963"/>
            <a:ext cx="4038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660066"/>
                </a:solidFill>
                <a:cs typeface="+mn-cs"/>
              </a:rPr>
              <a:t>NCLB rating deters enrollment</a:t>
            </a:r>
          </a:p>
        </p:txBody>
      </p:sp>
      <p:grpSp>
        <p:nvGrpSpPr>
          <p:cNvPr id="21513" name="Group 32"/>
          <p:cNvGrpSpPr>
            <a:grpSpLocks/>
          </p:cNvGrpSpPr>
          <p:nvPr/>
        </p:nvGrpSpPr>
        <p:grpSpPr bwMode="auto">
          <a:xfrm>
            <a:off x="609600" y="1600200"/>
            <a:ext cx="3733800" cy="4114800"/>
            <a:chOff x="384" y="1008"/>
            <a:chExt cx="2352" cy="2592"/>
          </a:xfrm>
        </p:grpSpPr>
        <p:sp>
          <p:nvSpPr>
            <p:cNvPr id="37896" name="Text Box 8"/>
            <p:cNvSpPr txBox="1">
              <a:spLocks noChangeArrowheads="1"/>
            </p:cNvSpPr>
            <p:nvPr/>
          </p:nvSpPr>
          <p:spPr bwMode="auto">
            <a:xfrm>
              <a:off x="816" y="3331"/>
              <a:ext cx="1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dirty="0">
                  <a:solidFill>
                    <a:srgbClr val="660066"/>
                  </a:solidFill>
                  <a:cs typeface="+mn-cs"/>
                </a:rPr>
                <a:t>Enrollment falls</a:t>
              </a:r>
            </a:p>
          </p:txBody>
        </p:sp>
        <p:sp>
          <p:nvSpPr>
            <p:cNvPr id="37897" name="Rectangle 9"/>
            <p:cNvSpPr>
              <a:spLocks noChangeArrowheads="1"/>
            </p:cNvSpPr>
            <p:nvPr/>
          </p:nvSpPr>
          <p:spPr bwMode="auto">
            <a:xfrm>
              <a:off x="384" y="1008"/>
              <a:ext cx="2352" cy="2592"/>
            </a:xfrm>
            <a:prstGeom prst="rect">
              <a:avLst/>
            </a:prstGeom>
            <a:noFill/>
            <a:ln w="9525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eaLnBrk="1" hangingPunct="1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charset="0"/>
                <a:buNone/>
                <a:defRPr/>
              </a:pPr>
              <a:r>
                <a:rPr lang="en-US" sz="2400" dirty="0">
                  <a:cs typeface="+mn-cs"/>
                </a:rPr>
                <a:t>If input decreases</a:t>
              </a:r>
            </a:p>
            <a:p>
              <a:pPr marL="342900" indent="-342900" eaLnBrk="1" hangingPunct="1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charset="0"/>
                <a:buNone/>
                <a:defRPr/>
              </a:pPr>
              <a:endParaRPr lang="en-US" sz="2400" dirty="0">
                <a:cs typeface="+mn-cs"/>
              </a:endParaRPr>
            </a:p>
          </p:txBody>
        </p:sp>
        <p:graphicFrame>
          <p:nvGraphicFramePr>
            <p:cNvPr id="21536" name="Object 10"/>
            <p:cNvGraphicFramePr>
              <a:graphicFrameLocks noChangeAspect="1"/>
            </p:cNvGraphicFramePr>
            <p:nvPr/>
          </p:nvGraphicFramePr>
          <p:xfrm>
            <a:off x="432" y="1584"/>
            <a:ext cx="2303" cy="15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50" name="Chart" r:id="rId4" imgW="6108700" imgH="4089400" progId="MSGraph.Chart.8">
                    <p:embed followColorScheme="full"/>
                  </p:oleObj>
                </mc:Choice>
                <mc:Fallback>
                  <p:oleObj name="Chart" r:id="rId4" imgW="6108700" imgH="4089400" progId="MSGraph.Chart.8">
                    <p:embed followColorScheme="full"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1584"/>
                          <a:ext cx="2303" cy="15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7899" name="AutoShape 11"/>
          <p:cNvSpPr>
            <a:spLocks noChangeArrowheads="1"/>
          </p:cNvSpPr>
          <p:nvPr/>
        </p:nvSpPr>
        <p:spPr bwMode="auto">
          <a:xfrm rot="1992176">
            <a:off x="1905000" y="3276600"/>
            <a:ext cx="2057400" cy="192088"/>
          </a:xfrm>
          <a:prstGeom prst="rightArrow">
            <a:avLst>
              <a:gd name="adj1" fmla="val 50000"/>
              <a:gd name="adj2" fmla="val 267768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37900" name="Group 12"/>
          <p:cNvGrpSpPr>
            <a:grpSpLocks noChangeAspect="1"/>
          </p:cNvGrpSpPr>
          <p:nvPr/>
        </p:nvGrpSpPr>
        <p:grpSpPr bwMode="auto">
          <a:xfrm>
            <a:off x="4648200" y="2514600"/>
            <a:ext cx="3638550" cy="2774950"/>
            <a:chOff x="3024" y="1632"/>
            <a:chExt cx="2544" cy="1941"/>
          </a:xfrm>
        </p:grpSpPr>
        <p:grpSp>
          <p:nvGrpSpPr>
            <p:cNvPr id="21519" name="Group 13"/>
            <p:cNvGrpSpPr>
              <a:grpSpLocks noChangeAspect="1"/>
            </p:cNvGrpSpPr>
            <p:nvPr/>
          </p:nvGrpSpPr>
          <p:grpSpPr bwMode="auto">
            <a:xfrm>
              <a:off x="3024" y="3024"/>
              <a:ext cx="388" cy="549"/>
              <a:chOff x="1824" y="2064"/>
              <a:chExt cx="920" cy="1301"/>
            </a:xfrm>
          </p:grpSpPr>
          <p:grpSp>
            <p:nvGrpSpPr>
              <p:cNvPr id="21527" name="Group 14"/>
              <p:cNvGrpSpPr>
                <a:grpSpLocks noChangeAspect="1"/>
              </p:cNvGrpSpPr>
              <p:nvPr/>
            </p:nvGrpSpPr>
            <p:grpSpPr bwMode="auto">
              <a:xfrm>
                <a:off x="1986" y="2064"/>
                <a:ext cx="758" cy="1301"/>
                <a:chOff x="2133" y="720"/>
                <a:chExt cx="1738" cy="2981"/>
              </a:xfrm>
            </p:grpSpPr>
            <p:sp>
              <p:nvSpPr>
                <p:cNvPr id="37903" name="Freeform 15"/>
                <p:cNvSpPr>
                  <a:spLocks noChangeAspect="1"/>
                </p:cNvSpPr>
                <p:nvPr/>
              </p:nvSpPr>
              <p:spPr bwMode="auto">
                <a:xfrm>
                  <a:off x="2136" y="1247"/>
                  <a:ext cx="1738" cy="2454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904" name="Oval 16"/>
                <p:cNvSpPr>
                  <a:spLocks noChangeAspect="1" noChangeArrowheads="1"/>
                </p:cNvSpPr>
                <p:nvPr/>
              </p:nvSpPr>
              <p:spPr bwMode="auto">
                <a:xfrm>
                  <a:off x="2546" y="722"/>
                  <a:ext cx="579" cy="57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21528" name="Group 17"/>
              <p:cNvGrpSpPr>
                <a:grpSpLocks noChangeAspect="1"/>
              </p:cNvGrpSpPr>
              <p:nvPr/>
            </p:nvGrpSpPr>
            <p:grpSpPr bwMode="auto">
              <a:xfrm>
                <a:off x="1824" y="2535"/>
                <a:ext cx="362" cy="758"/>
                <a:chOff x="3888" y="1440"/>
                <a:chExt cx="1091" cy="2285"/>
              </a:xfrm>
            </p:grpSpPr>
            <p:sp>
              <p:nvSpPr>
                <p:cNvPr id="37906" name="Oval 18"/>
                <p:cNvSpPr>
                  <a:spLocks noChangeAspect="1" noChangeArrowheads="1"/>
                </p:cNvSpPr>
                <p:nvPr/>
              </p:nvSpPr>
              <p:spPr bwMode="auto">
                <a:xfrm>
                  <a:off x="4229" y="1443"/>
                  <a:ext cx="428" cy="4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907" name="Freeform 19"/>
                <p:cNvSpPr>
                  <a:spLocks noChangeAspect="1"/>
                </p:cNvSpPr>
                <p:nvPr/>
              </p:nvSpPr>
              <p:spPr bwMode="auto">
                <a:xfrm>
                  <a:off x="3888" y="1872"/>
                  <a:ext cx="1095" cy="1856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786 w 1091"/>
                    <a:gd name="T21" fmla="*/ 964 h 1853"/>
                    <a:gd name="T22" fmla="*/ 798 w 1091"/>
                    <a:gd name="T23" fmla="*/ 1052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9 w 1091"/>
                    <a:gd name="T37" fmla="*/ 1052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332 w 1091"/>
                    <a:gd name="T51" fmla="*/ 1086 h 1853"/>
                    <a:gd name="T52" fmla="*/ 222 w 1091"/>
                    <a:gd name="T53" fmla="*/ 1030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144 w 1091"/>
                    <a:gd name="T59" fmla="*/ 576 h 1853"/>
                    <a:gd name="T60" fmla="*/ 5 w 1091"/>
                    <a:gd name="T61" fmla="*/ 482 h 1853"/>
                    <a:gd name="T62" fmla="*/ 177 w 1091"/>
                    <a:gd name="T63" fmla="*/ 321 h 1853"/>
                    <a:gd name="T64" fmla="*/ 177 w 1091"/>
                    <a:gd name="T65" fmla="*/ 309 h 1853"/>
                    <a:gd name="T66" fmla="*/ 174 w 1091"/>
                    <a:gd name="T67" fmla="*/ 318 h 1853"/>
                    <a:gd name="T68" fmla="*/ 180 w 1091"/>
                    <a:gd name="T69" fmla="*/ 309 h 1853"/>
                    <a:gd name="T70" fmla="*/ 192 w 1091"/>
                    <a:gd name="T71" fmla="*/ 300 h 1853"/>
                    <a:gd name="T72" fmla="*/ 294 w 1091"/>
                    <a:gd name="T73" fmla="*/ 204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50" y="803"/>
                        <a:pt x="755" y="840"/>
                      </a:cubicBezTo>
                      <a:cubicBezTo>
                        <a:pt x="760" y="877"/>
                        <a:pt x="779" y="929"/>
                        <a:pt x="786" y="964"/>
                      </a:cubicBezTo>
                      <a:cubicBezTo>
                        <a:pt x="793" y="999"/>
                        <a:pt x="795" y="1009"/>
                        <a:pt x="798" y="1052"/>
                      </a:cubicBezTo>
                      <a:cubicBezTo>
                        <a:pt x="801" y="1095"/>
                        <a:pt x="810" y="1155"/>
                        <a:pt x="803" y="1224"/>
                      </a:cubicBezTo>
                      <a:cubicBezTo>
                        <a:pt x="796" y="1293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0" y="1701"/>
                        <a:pt x="637" y="1578"/>
                      </a:cubicBezTo>
                      <a:cubicBezTo>
                        <a:pt x="634" y="1455"/>
                        <a:pt x="637" y="1130"/>
                        <a:pt x="609" y="1052"/>
                      </a:cubicBezTo>
                      <a:cubicBezTo>
                        <a:pt x="581" y="974"/>
                        <a:pt x="498" y="1075"/>
                        <a:pt x="471" y="1113"/>
                      </a:cubicBezTo>
                      <a:cubicBezTo>
                        <a:pt x="444" y="115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57" y="1503"/>
                        <a:pt x="271" y="1401"/>
                      </a:cubicBezTo>
                      <a:cubicBezTo>
                        <a:pt x="285" y="1299"/>
                        <a:pt x="340" y="1148"/>
                        <a:pt x="332" y="1086"/>
                      </a:cubicBezTo>
                      <a:cubicBezTo>
                        <a:pt x="324" y="1024"/>
                        <a:pt x="225" y="1084"/>
                        <a:pt x="222" y="1030"/>
                      </a:cubicBezTo>
                      <a:cubicBezTo>
                        <a:pt x="219" y="976"/>
                        <a:pt x="288" y="848"/>
                        <a:pt x="316" y="759"/>
                      </a:cubicBezTo>
                      <a:cubicBezTo>
                        <a:pt x="344" y="670"/>
                        <a:pt x="422" y="523"/>
                        <a:pt x="393" y="493"/>
                      </a:cubicBezTo>
                      <a:cubicBezTo>
                        <a:pt x="364" y="463"/>
                        <a:pt x="209" y="578"/>
                        <a:pt x="144" y="576"/>
                      </a:cubicBezTo>
                      <a:cubicBezTo>
                        <a:pt x="79" y="574"/>
                        <a:pt x="0" y="524"/>
                        <a:pt x="5" y="482"/>
                      </a:cubicBezTo>
                      <a:cubicBezTo>
                        <a:pt x="10" y="440"/>
                        <a:pt x="148" y="350"/>
                        <a:pt x="177" y="321"/>
                      </a:cubicBezTo>
                      <a:cubicBezTo>
                        <a:pt x="206" y="292"/>
                        <a:pt x="177" y="309"/>
                        <a:pt x="177" y="309"/>
                      </a:cubicBezTo>
                      <a:cubicBezTo>
                        <a:pt x="177" y="309"/>
                        <a:pt x="174" y="318"/>
                        <a:pt x="174" y="318"/>
                      </a:cubicBezTo>
                      <a:cubicBezTo>
                        <a:pt x="174" y="318"/>
                        <a:pt x="177" y="312"/>
                        <a:pt x="180" y="309"/>
                      </a:cubicBezTo>
                      <a:cubicBezTo>
                        <a:pt x="183" y="306"/>
                        <a:pt x="173" y="318"/>
                        <a:pt x="192" y="300"/>
                      </a:cubicBezTo>
                      <a:cubicBezTo>
                        <a:pt x="211" y="282"/>
                        <a:pt x="273" y="224"/>
                        <a:pt x="294" y="204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908" name="Freeform 20"/>
                <p:cNvSpPr>
                  <a:spLocks noChangeAspect="1"/>
                </p:cNvSpPr>
                <p:nvPr/>
              </p:nvSpPr>
              <p:spPr bwMode="auto">
                <a:xfrm>
                  <a:off x="4237" y="2538"/>
                  <a:ext cx="389" cy="56"/>
                </a:xfrm>
                <a:custGeom>
                  <a:avLst/>
                  <a:gdLst>
                    <a:gd name="T0" fmla="*/ 0 w 432"/>
                    <a:gd name="T1" fmla="*/ 0 h 1"/>
                    <a:gd name="T2" fmla="*/ 144 w 432"/>
                    <a:gd name="T3" fmla="*/ 0 h 1"/>
                    <a:gd name="T4" fmla="*/ 192 w 432"/>
                    <a:gd name="T5" fmla="*/ 0 h 1"/>
                    <a:gd name="T6" fmla="*/ 336 w 432"/>
                    <a:gd name="T7" fmla="*/ 0 h 1"/>
                    <a:gd name="T8" fmla="*/ 432 w 43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2" h="1">
                      <a:moveTo>
                        <a:pt x="0" y="0"/>
                      </a:moveTo>
                      <a:cubicBezTo>
                        <a:pt x="56" y="0"/>
                        <a:pt x="112" y="0"/>
                        <a:pt x="144" y="0"/>
                      </a:cubicBezTo>
                      <a:cubicBezTo>
                        <a:pt x="176" y="0"/>
                        <a:pt x="160" y="0"/>
                        <a:pt x="192" y="0"/>
                      </a:cubicBezTo>
                      <a:cubicBezTo>
                        <a:pt x="224" y="0"/>
                        <a:pt x="296" y="0"/>
                        <a:pt x="336" y="0"/>
                      </a:cubicBezTo>
                      <a:cubicBezTo>
                        <a:pt x="376" y="0"/>
                        <a:pt x="404" y="0"/>
                        <a:pt x="432" y="0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1520" name="Group 21"/>
            <p:cNvGrpSpPr>
              <a:grpSpLocks noChangeAspect="1"/>
            </p:cNvGrpSpPr>
            <p:nvPr/>
          </p:nvGrpSpPr>
          <p:grpSpPr bwMode="auto">
            <a:xfrm>
              <a:off x="4080" y="1632"/>
              <a:ext cx="1488" cy="1656"/>
              <a:chOff x="4080" y="1632"/>
              <a:chExt cx="1488" cy="1656"/>
            </a:xfrm>
          </p:grpSpPr>
          <p:sp>
            <p:nvSpPr>
              <p:cNvPr id="37910" name="Line 22"/>
              <p:cNvSpPr>
                <a:spLocks noChangeAspect="1" noChangeShapeType="1"/>
              </p:cNvSpPr>
              <p:nvPr/>
            </p:nvSpPr>
            <p:spPr bwMode="auto">
              <a:xfrm>
                <a:off x="4224" y="2304"/>
                <a:ext cx="0" cy="95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7911" name="Line 23"/>
              <p:cNvSpPr>
                <a:spLocks noChangeAspect="1" noChangeShapeType="1"/>
              </p:cNvSpPr>
              <p:nvPr/>
            </p:nvSpPr>
            <p:spPr bwMode="auto">
              <a:xfrm>
                <a:off x="4080" y="2304"/>
                <a:ext cx="1427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7912" name="Text Box 24"/>
              <p:cNvSpPr txBox="1">
                <a:spLocks noChangeAspect="1" noChangeArrowheads="1"/>
              </p:cNvSpPr>
              <p:nvPr/>
            </p:nvSpPr>
            <p:spPr bwMode="auto">
              <a:xfrm>
                <a:off x="4127" y="2112"/>
                <a:ext cx="1441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sz="1200" b="1">
                    <a:solidFill>
                      <a:schemeClr val="accent2"/>
                    </a:solidFill>
                    <a:cs typeface="+mn-cs"/>
                  </a:rPr>
                  <a:t>SMITHTOWN SCHOOL #9</a:t>
                </a:r>
              </a:p>
            </p:txBody>
          </p:sp>
          <p:sp>
            <p:nvSpPr>
              <p:cNvPr id="37913" name="AutoShape 25"/>
              <p:cNvSpPr>
                <a:spLocks noChangeAspect="1" noChangeArrowheads="1"/>
              </p:cNvSpPr>
              <p:nvPr/>
            </p:nvSpPr>
            <p:spPr bwMode="auto">
              <a:xfrm>
                <a:off x="4080" y="1632"/>
                <a:ext cx="1488" cy="48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7914" name="Line 26"/>
              <p:cNvSpPr>
                <a:spLocks noChangeAspect="1" noChangeShapeType="1"/>
              </p:cNvSpPr>
              <p:nvPr/>
            </p:nvSpPr>
            <p:spPr bwMode="auto">
              <a:xfrm>
                <a:off x="5424" y="2304"/>
                <a:ext cx="0" cy="95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7915" name="Freeform 27"/>
              <p:cNvSpPr>
                <a:spLocks noChangeAspect="1"/>
              </p:cNvSpPr>
              <p:nvPr/>
            </p:nvSpPr>
            <p:spPr bwMode="auto">
              <a:xfrm>
                <a:off x="4703" y="2688"/>
                <a:ext cx="262" cy="600"/>
              </a:xfrm>
              <a:custGeom>
                <a:avLst/>
                <a:gdLst>
                  <a:gd name="T0" fmla="*/ 8 w 491"/>
                  <a:gd name="T1" fmla="*/ 1128 h 1128"/>
                  <a:gd name="T2" fmla="*/ 8 w 491"/>
                  <a:gd name="T3" fmla="*/ 888 h 1128"/>
                  <a:gd name="T4" fmla="*/ 8 w 491"/>
                  <a:gd name="T5" fmla="*/ 696 h 1128"/>
                  <a:gd name="T6" fmla="*/ 8 w 491"/>
                  <a:gd name="T7" fmla="*/ 456 h 1128"/>
                  <a:gd name="T8" fmla="*/ 56 w 491"/>
                  <a:gd name="T9" fmla="*/ 216 h 1128"/>
                  <a:gd name="T10" fmla="*/ 152 w 491"/>
                  <a:gd name="T11" fmla="*/ 72 h 1128"/>
                  <a:gd name="T12" fmla="*/ 256 w 491"/>
                  <a:gd name="T13" fmla="*/ 8 h 1128"/>
                  <a:gd name="T14" fmla="*/ 392 w 491"/>
                  <a:gd name="T15" fmla="*/ 120 h 1128"/>
                  <a:gd name="T16" fmla="*/ 472 w 491"/>
                  <a:gd name="T17" fmla="*/ 448 h 1128"/>
                  <a:gd name="T18" fmla="*/ 488 w 491"/>
                  <a:gd name="T19" fmla="*/ 792 h 1128"/>
                  <a:gd name="T20" fmla="*/ 488 w 491"/>
                  <a:gd name="T21" fmla="*/ 1032 h 1128"/>
                  <a:gd name="T22" fmla="*/ 488 w 491"/>
                  <a:gd name="T23" fmla="*/ 1128 h 1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91" h="1128">
                    <a:moveTo>
                      <a:pt x="8" y="1128"/>
                    </a:moveTo>
                    <a:cubicBezTo>
                      <a:pt x="8" y="1044"/>
                      <a:pt x="8" y="960"/>
                      <a:pt x="8" y="888"/>
                    </a:cubicBezTo>
                    <a:cubicBezTo>
                      <a:pt x="8" y="816"/>
                      <a:pt x="8" y="768"/>
                      <a:pt x="8" y="696"/>
                    </a:cubicBezTo>
                    <a:cubicBezTo>
                      <a:pt x="8" y="624"/>
                      <a:pt x="0" y="536"/>
                      <a:pt x="8" y="456"/>
                    </a:cubicBezTo>
                    <a:cubicBezTo>
                      <a:pt x="16" y="376"/>
                      <a:pt x="32" y="280"/>
                      <a:pt x="56" y="216"/>
                    </a:cubicBezTo>
                    <a:cubicBezTo>
                      <a:pt x="80" y="152"/>
                      <a:pt x="119" y="107"/>
                      <a:pt x="152" y="72"/>
                    </a:cubicBezTo>
                    <a:cubicBezTo>
                      <a:pt x="185" y="37"/>
                      <a:pt x="216" y="0"/>
                      <a:pt x="256" y="8"/>
                    </a:cubicBezTo>
                    <a:cubicBezTo>
                      <a:pt x="296" y="16"/>
                      <a:pt x="356" y="47"/>
                      <a:pt x="392" y="120"/>
                    </a:cubicBezTo>
                    <a:cubicBezTo>
                      <a:pt x="428" y="193"/>
                      <a:pt x="456" y="336"/>
                      <a:pt x="472" y="448"/>
                    </a:cubicBezTo>
                    <a:cubicBezTo>
                      <a:pt x="488" y="560"/>
                      <a:pt x="485" y="695"/>
                      <a:pt x="488" y="792"/>
                    </a:cubicBezTo>
                    <a:cubicBezTo>
                      <a:pt x="491" y="889"/>
                      <a:pt x="488" y="976"/>
                      <a:pt x="488" y="1032"/>
                    </a:cubicBezTo>
                    <a:cubicBezTo>
                      <a:pt x="488" y="1088"/>
                      <a:pt x="488" y="1108"/>
                      <a:pt x="488" y="11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37916" name="Group 28"/>
          <p:cNvGrpSpPr>
            <a:grpSpLocks/>
          </p:cNvGrpSpPr>
          <p:nvPr/>
        </p:nvGrpSpPr>
        <p:grpSpPr bwMode="auto">
          <a:xfrm>
            <a:off x="4648200" y="3581400"/>
            <a:ext cx="2667000" cy="838200"/>
            <a:chOff x="3072" y="2496"/>
            <a:chExt cx="1680" cy="528"/>
          </a:xfrm>
        </p:grpSpPr>
        <p:sp>
          <p:nvSpPr>
            <p:cNvPr id="37917" name="AutoShape 29"/>
            <p:cNvSpPr>
              <a:spLocks noChangeArrowheads="1"/>
            </p:cNvSpPr>
            <p:nvPr/>
          </p:nvSpPr>
          <p:spPr bwMode="auto">
            <a:xfrm>
              <a:off x="3072" y="2496"/>
              <a:ext cx="1488" cy="528"/>
            </a:xfrm>
            <a:prstGeom prst="wedgeEllipseCallout">
              <a:avLst>
                <a:gd name="adj1" fmla="val -33065"/>
                <a:gd name="adj2" fmla="val 6818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endParaRPr lang="en-US" sz="4000">
                <a:solidFill>
                  <a:schemeClr val="accent2"/>
                </a:solidFill>
                <a:cs typeface="+mn-cs"/>
              </a:endParaRPr>
            </a:p>
          </p:txBody>
        </p:sp>
        <p:sp>
          <p:nvSpPr>
            <p:cNvPr id="37918" name="Text Box 30"/>
            <p:cNvSpPr txBox="1">
              <a:spLocks noChangeArrowheads="1"/>
            </p:cNvSpPr>
            <p:nvPr/>
          </p:nvSpPr>
          <p:spPr bwMode="auto">
            <a:xfrm>
              <a:off x="3216" y="2544"/>
              <a:ext cx="1536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1200" b="1">
                  <a:solidFill>
                    <a:srgbClr val="FF0000"/>
                  </a:solidFill>
                  <a:cs typeface="+mn-cs"/>
                </a:rPr>
                <a:t>This is a FAILING </a:t>
              </a:r>
            </a:p>
            <a:p>
              <a:pPr eaLnBrk="1" hangingPunct="1">
                <a:defRPr/>
              </a:pPr>
              <a:r>
                <a:rPr lang="en-US" sz="1200" b="1">
                  <a:solidFill>
                    <a:srgbClr val="FF0000"/>
                  </a:solidFill>
                  <a:cs typeface="+mn-cs"/>
                </a:rPr>
                <a:t>school.  Tommy</a:t>
              </a:r>
            </a:p>
            <a:p>
              <a:pPr eaLnBrk="1" hangingPunct="1">
                <a:defRPr/>
              </a:pPr>
              <a:r>
                <a:rPr lang="en-US" sz="1200" b="1">
                  <a:solidFill>
                    <a:srgbClr val="FF0000"/>
                  </a:solidFill>
                  <a:cs typeface="+mn-cs"/>
                </a:rPr>
                <a:t> shouldn</a:t>
              </a:r>
              <a:r>
                <a:rPr lang="ja-JP" altLang="en-US" sz="1200" b="1">
                  <a:solidFill>
                    <a:srgbClr val="FF0000"/>
                  </a:solidFill>
                  <a:latin typeface="Arial"/>
                  <a:cs typeface="+mn-cs"/>
                </a:rPr>
                <a:t>’</a:t>
              </a:r>
              <a:r>
                <a:rPr lang="en-US" sz="1200" b="1">
                  <a:solidFill>
                    <a:srgbClr val="FF0000"/>
                  </a:solidFill>
                  <a:cs typeface="+mn-cs"/>
                </a:rPr>
                <a:t>t enroll here!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789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build="p" animBg="1"/>
      <p:bldP spid="37895" grpId="0"/>
      <p:bldP spid="3789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12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13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C36BF2-CA48-3A49-B1D4-3BAEF2B38F4E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EST Predictions – Axiom 11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762000" y="35052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381000" y="32004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38600" cy="4114800"/>
          </a:xfrm>
          <a:ln>
            <a:solidFill>
              <a:srgbClr val="993366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smtClean="0">
                <a:cs typeface="+mn-cs"/>
              </a:rPr>
              <a:t>Then storeput decreases</a:t>
            </a: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4648200" y="4953000"/>
            <a:ext cx="3403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200">
                <a:solidFill>
                  <a:srgbClr val="660066"/>
                </a:solidFill>
                <a:cs typeface="+mn-cs"/>
              </a:rPr>
              <a:t>Fewer students attending </a:t>
            </a:r>
          </a:p>
          <a:p>
            <a:pPr eaLnBrk="1" hangingPunct="1">
              <a:defRPr/>
            </a:pPr>
            <a:r>
              <a:rPr lang="en-US" sz="2200">
                <a:solidFill>
                  <a:srgbClr val="660066"/>
                </a:solidFill>
                <a:cs typeface="+mn-cs"/>
              </a:rPr>
              <a:t>classes</a:t>
            </a:r>
          </a:p>
        </p:txBody>
      </p:sp>
      <p:grpSp>
        <p:nvGrpSpPr>
          <p:cNvPr id="38954" name="Group 42"/>
          <p:cNvGrpSpPr>
            <a:grpSpLocks noChangeAspect="1"/>
          </p:cNvGrpSpPr>
          <p:nvPr/>
        </p:nvGrpSpPr>
        <p:grpSpPr bwMode="auto">
          <a:xfrm>
            <a:off x="5518150" y="2209800"/>
            <a:ext cx="2559050" cy="2559050"/>
            <a:chOff x="3312" y="1536"/>
            <a:chExt cx="2304" cy="2304"/>
          </a:xfrm>
        </p:grpSpPr>
        <p:grpSp>
          <p:nvGrpSpPr>
            <p:cNvPr id="23617" name="Group 43"/>
            <p:cNvGrpSpPr>
              <a:grpSpLocks noChangeAspect="1"/>
            </p:cNvGrpSpPr>
            <p:nvPr/>
          </p:nvGrpSpPr>
          <p:grpSpPr bwMode="auto">
            <a:xfrm>
              <a:off x="3888" y="1536"/>
              <a:ext cx="1392" cy="973"/>
              <a:chOff x="576" y="240"/>
              <a:chExt cx="2499" cy="1745"/>
            </a:xfrm>
          </p:grpSpPr>
          <p:sp>
            <p:nvSpPr>
              <p:cNvPr id="38956" name="Rectangle 44"/>
              <p:cNvSpPr>
                <a:spLocks noChangeAspect="1" noChangeArrowheads="1"/>
              </p:cNvSpPr>
              <p:nvPr/>
            </p:nvSpPr>
            <p:spPr bwMode="auto">
              <a:xfrm>
                <a:off x="576" y="240"/>
                <a:ext cx="2304" cy="1346"/>
              </a:xfrm>
              <a:prstGeom prst="rect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957" name="Oval 45"/>
              <p:cNvSpPr>
                <a:spLocks noChangeAspect="1" noChangeArrowheads="1"/>
              </p:cNvSpPr>
              <p:nvPr/>
            </p:nvSpPr>
            <p:spPr bwMode="auto">
              <a:xfrm>
                <a:off x="2352" y="527"/>
                <a:ext cx="336" cy="384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958" name="Freeform 46"/>
              <p:cNvSpPr>
                <a:spLocks noChangeAspect="1"/>
              </p:cNvSpPr>
              <p:nvPr/>
            </p:nvSpPr>
            <p:spPr bwMode="auto">
              <a:xfrm>
                <a:off x="1731" y="891"/>
                <a:ext cx="1345" cy="1095"/>
              </a:xfrm>
              <a:custGeom>
                <a:avLst/>
                <a:gdLst>
                  <a:gd name="T0" fmla="*/ 629 w 1344"/>
                  <a:gd name="T1" fmla="*/ 69 h 1094"/>
                  <a:gd name="T2" fmla="*/ 621 w 1344"/>
                  <a:gd name="T3" fmla="*/ 69 h 1094"/>
                  <a:gd name="T4" fmla="*/ 669 w 1344"/>
                  <a:gd name="T5" fmla="*/ 69 h 1094"/>
                  <a:gd name="T6" fmla="*/ 813 w 1344"/>
                  <a:gd name="T7" fmla="*/ 117 h 1094"/>
                  <a:gd name="T8" fmla="*/ 957 w 1344"/>
                  <a:gd name="T9" fmla="*/ 21 h 1094"/>
                  <a:gd name="T10" fmla="*/ 965 w 1344"/>
                  <a:gd name="T11" fmla="*/ 21 h 1094"/>
                  <a:gd name="T12" fmla="*/ 1069 w 1344"/>
                  <a:gd name="T13" fmla="*/ 149 h 1094"/>
                  <a:gd name="T14" fmla="*/ 1245 w 1344"/>
                  <a:gd name="T15" fmla="*/ 381 h 1094"/>
                  <a:gd name="T16" fmla="*/ 1301 w 1344"/>
                  <a:gd name="T17" fmla="*/ 517 h 1094"/>
                  <a:gd name="T18" fmla="*/ 1197 w 1344"/>
                  <a:gd name="T19" fmla="*/ 645 h 1094"/>
                  <a:gd name="T20" fmla="*/ 1037 w 1344"/>
                  <a:gd name="T21" fmla="*/ 421 h 1094"/>
                  <a:gd name="T22" fmla="*/ 1053 w 1344"/>
                  <a:gd name="T23" fmla="*/ 645 h 1094"/>
                  <a:gd name="T24" fmla="*/ 1317 w 1344"/>
                  <a:gd name="T25" fmla="*/ 869 h 1094"/>
                  <a:gd name="T26" fmla="*/ 1213 w 1344"/>
                  <a:gd name="T27" fmla="*/ 941 h 1094"/>
                  <a:gd name="T28" fmla="*/ 861 w 1344"/>
                  <a:gd name="T29" fmla="*/ 1029 h 1094"/>
                  <a:gd name="T30" fmla="*/ 525 w 1344"/>
                  <a:gd name="T31" fmla="*/ 1077 h 1094"/>
                  <a:gd name="T32" fmla="*/ 525 w 1344"/>
                  <a:gd name="T33" fmla="*/ 1029 h 1094"/>
                  <a:gd name="T34" fmla="*/ 677 w 1344"/>
                  <a:gd name="T35" fmla="*/ 685 h 1094"/>
                  <a:gd name="T36" fmla="*/ 621 w 1344"/>
                  <a:gd name="T37" fmla="*/ 493 h 1094"/>
                  <a:gd name="T38" fmla="*/ 445 w 1344"/>
                  <a:gd name="T39" fmla="*/ 525 h 1094"/>
                  <a:gd name="T40" fmla="*/ 189 w 1344"/>
                  <a:gd name="T41" fmla="*/ 357 h 1094"/>
                  <a:gd name="T42" fmla="*/ 13 w 1344"/>
                  <a:gd name="T43" fmla="*/ 189 h 1094"/>
                  <a:gd name="T44" fmla="*/ 109 w 1344"/>
                  <a:gd name="T45" fmla="*/ 77 h 1094"/>
                  <a:gd name="T46" fmla="*/ 237 w 1344"/>
                  <a:gd name="T47" fmla="*/ 181 h 1094"/>
                  <a:gd name="T48" fmla="*/ 453 w 1344"/>
                  <a:gd name="T49" fmla="*/ 309 h 1094"/>
                  <a:gd name="T50" fmla="*/ 629 w 1344"/>
                  <a:gd name="T51" fmla="*/ 69 h 10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344" h="1094">
                    <a:moveTo>
                      <a:pt x="629" y="69"/>
                    </a:moveTo>
                    <a:cubicBezTo>
                      <a:pt x="661" y="13"/>
                      <a:pt x="614" y="69"/>
                      <a:pt x="621" y="69"/>
                    </a:cubicBezTo>
                    <a:cubicBezTo>
                      <a:pt x="628" y="69"/>
                      <a:pt x="637" y="61"/>
                      <a:pt x="669" y="69"/>
                    </a:cubicBezTo>
                    <a:cubicBezTo>
                      <a:pt x="701" y="77"/>
                      <a:pt x="765" y="125"/>
                      <a:pt x="813" y="117"/>
                    </a:cubicBezTo>
                    <a:cubicBezTo>
                      <a:pt x="861" y="109"/>
                      <a:pt x="932" y="37"/>
                      <a:pt x="957" y="21"/>
                    </a:cubicBezTo>
                    <a:cubicBezTo>
                      <a:pt x="982" y="5"/>
                      <a:pt x="946" y="0"/>
                      <a:pt x="965" y="21"/>
                    </a:cubicBezTo>
                    <a:cubicBezTo>
                      <a:pt x="984" y="42"/>
                      <a:pt x="1022" y="89"/>
                      <a:pt x="1069" y="149"/>
                    </a:cubicBezTo>
                    <a:cubicBezTo>
                      <a:pt x="1116" y="209"/>
                      <a:pt x="1206" y="320"/>
                      <a:pt x="1245" y="381"/>
                    </a:cubicBezTo>
                    <a:cubicBezTo>
                      <a:pt x="1284" y="442"/>
                      <a:pt x="1309" y="473"/>
                      <a:pt x="1301" y="517"/>
                    </a:cubicBezTo>
                    <a:cubicBezTo>
                      <a:pt x="1293" y="561"/>
                      <a:pt x="1241" y="661"/>
                      <a:pt x="1197" y="645"/>
                    </a:cubicBezTo>
                    <a:cubicBezTo>
                      <a:pt x="1153" y="629"/>
                      <a:pt x="1061" y="421"/>
                      <a:pt x="1037" y="421"/>
                    </a:cubicBezTo>
                    <a:cubicBezTo>
                      <a:pt x="1013" y="421"/>
                      <a:pt x="1006" y="570"/>
                      <a:pt x="1053" y="645"/>
                    </a:cubicBezTo>
                    <a:cubicBezTo>
                      <a:pt x="1100" y="720"/>
                      <a:pt x="1290" y="820"/>
                      <a:pt x="1317" y="869"/>
                    </a:cubicBezTo>
                    <a:cubicBezTo>
                      <a:pt x="1344" y="918"/>
                      <a:pt x="1289" y="914"/>
                      <a:pt x="1213" y="941"/>
                    </a:cubicBezTo>
                    <a:cubicBezTo>
                      <a:pt x="1137" y="968"/>
                      <a:pt x="976" y="1006"/>
                      <a:pt x="861" y="1029"/>
                    </a:cubicBezTo>
                    <a:cubicBezTo>
                      <a:pt x="746" y="1052"/>
                      <a:pt x="581" y="1077"/>
                      <a:pt x="525" y="1077"/>
                    </a:cubicBezTo>
                    <a:cubicBezTo>
                      <a:pt x="469" y="1077"/>
                      <a:pt x="500" y="1094"/>
                      <a:pt x="525" y="1029"/>
                    </a:cubicBezTo>
                    <a:cubicBezTo>
                      <a:pt x="550" y="964"/>
                      <a:pt x="661" y="774"/>
                      <a:pt x="677" y="685"/>
                    </a:cubicBezTo>
                    <a:cubicBezTo>
                      <a:pt x="693" y="596"/>
                      <a:pt x="660" y="520"/>
                      <a:pt x="621" y="493"/>
                    </a:cubicBezTo>
                    <a:cubicBezTo>
                      <a:pt x="582" y="466"/>
                      <a:pt x="517" y="548"/>
                      <a:pt x="445" y="525"/>
                    </a:cubicBezTo>
                    <a:cubicBezTo>
                      <a:pt x="373" y="502"/>
                      <a:pt x="261" y="413"/>
                      <a:pt x="189" y="357"/>
                    </a:cubicBezTo>
                    <a:cubicBezTo>
                      <a:pt x="117" y="301"/>
                      <a:pt x="26" y="236"/>
                      <a:pt x="13" y="189"/>
                    </a:cubicBezTo>
                    <a:cubicBezTo>
                      <a:pt x="0" y="142"/>
                      <a:pt x="72" y="78"/>
                      <a:pt x="109" y="77"/>
                    </a:cubicBezTo>
                    <a:cubicBezTo>
                      <a:pt x="146" y="76"/>
                      <a:pt x="180" y="142"/>
                      <a:pt x="237" y="181"/>
                    </a:cubicBezTo>
                    <a:cubicBezTo>
                      <a:pt x="294" y="220"/>
                      <a:pt x="388" y="328"/>
                      <a:pt x="453" y="309"/>
                    </a:cubicBezTo>
                    <a:cubicBezTo>
                      <a:pt x="518" y="290"/>
                      <a:pt x="592" y="119"/>
                      <a:pt x="629" y="69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959" name="Line 4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1584" y="817"/>
                <a:ext cx="192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3618" name="Group 48"/>
            <p:cNvGrpSpPr>
              <a:grpSpLocks noChangeAspect="1"/>
            </p:cNvGrpSpPr>
            <p:nvPr/>
          </p:nvGrpSpPr>
          <p:grpSpPr bwMode="auto">
            <a:xfrm>
              <a:off x="5121" y="2496"/>
              <a:ext cx="351" cy="480"/>
              <a:chOff x="2352" y="2016"/>
              <a:chExt cx="667" cy="912"/>
            </a:xfrm>
          </p:grpSpPr>
          <p:grpSp>
            <p:nvGrpSpPr>
              <p:cNvPr id="23673" name="Group 49"/>
              <p:cNvGrpSpPr>
                <a:grpSpLocks noChangeAspect="1"/>
              </p:cNvGrpSpPr>
              <p:nvPr/>
            </p:nvGrpSpPr>
            <p:grpSpPr bwMode="auto">
              <a:xfrm>
                <a:off x="2352" y="2016"/>
                <a:ext cx="667" cy="824"/>
                <a:chOff x="453" y="1920"/>
                <a:chExt cx="667" cy="824"/>
              </a:xfrm>
            </p:grpSpPr>
            <p:sp>
              <p:nvSpPr>
                <p:cNvPr id="38962" name="Oval 50"/>
                <p:cNvSpPr>
                  <a:spLocks noChangeAspect="1" noChangeArrowheads="1"/>
                </p:cNvSpPr>
                <p:nvPr/>
              </p:nvSpPr>
              <p:spPr bwMode="auto">
                <a:xfrm>
                  <a:off x="625" y="1921"/>
                  <a:ext cx="250" cy="288"/>
                </a:xfrm>
                <a:prstGeom prst="ellips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963" name="Freeform 51"/>
                <p:cNvSpPr>
                  <a:spLocks noChangeAspect="1"/>
                </p:cNvSpPr>
                <p:nvPr/>
              </p:nvSpPr>
              <p:spPr bwMode="auto">
                <a:xfrm>
                  <a:off x="454" y="2184"/>
                  <a:ext cx="560" cy="513"/>
                </a:xfrm>
                <a:custGeom>
                  <a:avLst/>
                  <a:gdLst>
                    <a:gd name="T0" fmla="*/ 91 w 562"/>
                    <a:gd name="T1" fmla="*/ 177 h 513"/>
                    <a:gd name="T2" fmla="*/ 171 w 562"/>
                    <a:gd name="T3" fmla="*/ 121 h 513"/>
                    <a:gd name="T4" fmla="*/ 259 w 562"/>
                    <a:gd name="T5" fmla="*/ 57 h 513"/>
                    <a:gd name="T6" fmla="*/ 515 w 562"/>
                    <a:gd name="T7" fmla="*/ 33 h 513"/>
                    <a:gd name="T8" fmla="*/ 539 w 562"/>
                    <a:gd name="T9" fmla="*/ 257 h 513"/>
                    <a:gd name="T10" fmla="*/ 475 w 562"/>
                    <a:gd name="T11" fmla="*/ 433 h 513"/>
                    <a:gd name="T12" fmla="*/ 475 w 562"/>
                    <a:gd name="T13" fmla="*/ 465 h 513"/>
                    <a:gd name="T14" fmla="*/ 315 w 562"/>
                    <a:gd name="T15" fmla="*/ 505 h 513"/>
                    <a:gd name="T16" fmla="*/ 227 w 562"/>
                    <a:gd name="T17" fmla="*/ 417 h 513"/>
                    <a:gd name="T18" fmla="*/ 187 w 562"/>
                    <a:gd name="T19" fmla="*/ 297 h 513"/>
                    <a:gd name="T20" fmla="*/ 115 w 562"/>
                    <a:gd name="T21" fmla="*/ 305 h 513"/>
                    <a:gd name="T22" fmla="*/ 67 w 562"/>
                    <a:gd name="T23" fmla="*/ 337 h 513"/>
                    <a:gd name="T24" fmla="*/ 35 w 562"/>
                    <a:gd name="T25" fmla="*/ 257 h 513"/>
                    <a:gd name="T26" fmla="*/ 3 w 562"/>
                    <a:gd name="T27" fmla="*/ 193 h 513"/>
                    <a:gd name="T28" fmla="*/ 19 w 562"/>
                    <a:gd name="T29" fmla="*/ 177 h 513"/>
                    <a:gd name="T30" fmla="*/ 91 w 562"/>
                    <a:gd name="T31" fmla="*/ 177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62" h="513">
                      <a:moveTo>
                        <a:pt x="91" y="177"/>
                      </a:moveTo>
                      <a:cubicBezTo>
                        <a:pt x="117" y="166"/>
                        <a:pt x="143" y="141"/>
                        <a:pt x="171" y="121"/>
                      </a:cubicBezTo>
                      <a:cubicBezTo>
                        <a:pt x="199" y="101"/>
                        <a:pt x="202" y="72"/>
                        <a:pt x="259" y="57"/>
                      </a:cubicBezTo>
                      <a:cubicBezTo>
                        <a:pt x="316" y="42"/>
                        <a:pt x="468" y="0"/>
                        <a:pt x="515" y="33"/>
                      </a:cubicBezTo>
                      <a:cubicBezTo>
                        <a:pt x="562" y="66"/>
                        <a:pt x="546" y="190"/>
                        <a:pt x="539" y="257"/>
                      </a:cubicBezTo>
                      <a:cubicBezTo>
                        <a:pt x="532" y="324"/>
                        <a:pt x="486" y="398"/>
                        <a:pt x="475" y="433"/>
                      </a:cubicBezTo>
                      <a:cubicBezTo>
                        <a:pt x="464" y="468"/>
                        <a:pt x="502" y="453"/>
                        <a:pt x="475" y="465"/>
                      </a:cubicBezTo>
                      <a:cubicBezTo>
                        <a:pt x="448" y="477"/>
                        <a:pt x="356" y="513"/>
                        <a:pt x="315" y="505"/>
                      </a:cubicBezTo>
                      <a:cubicBezTo>
                        <a:pt x="274" y="497"/>
                        <a:pt x="248" y="452"/>
                        <a:pt x="227" y="417"/>
                      </a:cubicBezTo>
                      <a:cubicBezTo>
                        <a:pt x="206" y="382"/>
                        <a:pt x="206" y="316"/>
                        <a:pt x="187" y="297"/>
                      </a:cubicBezTo>
                      <a:cubicBezTo>
                        <a:pt x="168" y="278"/>
                        <a:pt x="135" y="298"/>
                        <a:pt x="115" y="305"/>
                      </a:cubicBezTo>
                      <a:cubicBezTo>
                        <a:pt x="95" y="312"/>
                        <a:pt x="80" y="345"/>
                        <a:pt x="67" y="337"/>
                      </a:cubicBezTo>
                      <a:cubicBezTo>
                        <a:pt x="54" y="329"/>
                        <a:pt x="46" y="281"/>
                        <a:pt x="35" y="257"/>
                      </a:cubicBezTo>
                      <a:cubicBezTo>
                        <a:pt x="24" y="233"/>
                        <a:pt x="6" y="206"/>
                        <a:pt x="3" y="193"/>
                      </a:cubicBezTo>
                      <a:cubicBezTo>
                        <a:pt x="0" y="180"/>
                        <a:pt x="4" y="180"/>
                        <a:pt x="19" y="177"/>
                      </a:cubicBezTo>
                      <a:cubicBezTo>
                        <a:pt x="34" y="174"/>
                        <a:pt x="76" y="177"/>
                        <a:pt x="91" y="177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964" name="Freeform 52"/>
                <p:cNvSpPr>
                  <a:spLocks noChangeAspect="1"/>
                </p:cNvSpPr>
                <p:nvPr/>
              </p:nvSpPr>
              <p:spPr bwMode="auto">
                <a:xfrm>
                  <a:off x="696" y="2336"/>
                  <a:ext cx="424" cy="410"/>
                </a:xfrm>
                <a:custGeom>
                  <a:avLst/>
                  <a:gdLst>
                    <a:gd name="T0" fmla="*/ 24 w 424"/>
                    <a:gd name="T1" fmla="*/ 400 h 408"/>
                    <a:gd name="T2" fmla="*/ 24 w 424"/>
                    <a:gd name="T3" fmla="*/ 352 h 408"/>
                    <a:gd name="T4" fmla="*/ 24 w 424"/>
                    <a:gd name="T5" fmla="*/ 160 h 408"/>
                    <a:gd name="T6" fmla="*/ 72 w 424"/>
                    <a:gd name="T7" fmla="*/ 64 h 408"/>
                    <a:gd name="T8" fmla="*/ 360 w 424"/>
                    <a:gd name="T9" fmla="*/ 16 h 408"/>
                    <a:gd name="T10" fmla="*/ 408 w 424"/>
                    <a:gd name="T11" fmla="*/ 160 h 408"/>
                    <a:gd name="T12" fmla="*/ 416 w 424"/>
                    <a:gd name="T13" fmla="*/ 312 h 408"/>
                    <a:gd name="T14" fmla="*/ 360 w 424"/>
                    <a:gd name="T15" fmla="*/ 352 h 408"/>
                    <a:gd name="T16" fmla="*/ 168 w 424"/>
                    <a:gd name="T17" fmla="*/ 400 h 408"/>
                    <a:gd name="T18" fmla="*/ 24 w 424"/>
                    <a:gd name="T19" fmla="*/ 40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4" h="408">
                      <a:moveTo>
                        <a:pt x="24" y="400"/>
                      </a:moveTo>
                      <a:cubicBezTo>
                        <a:pt x="0" y="392"/>
                        <a:pt x="24" y="392"/>
                        <a:pt x="24" y="352"/>
                      </a:cubicBezTo>
                      <a:cubicBezTo>
                        <a:pt x="24" y="312"/>
                        <a:pt x="16" y="208"/>
                        <a:pt x="24" y="160"/>
                      </a:cubicBezTo>
                      <a:cubicBezTo>
                        <a:pt x="32" y="112"/>
                        <a:pt x="16" y="88"/>
                        <a:pt x="72" y="64"/>
                      </a:cubicBezTo>
                      <a:cubicBezTo>
                        <a:pt x="128" y="40"/>
                        <a:pt x="304" y="0"/>
                        <a:pt x="360" y="16"/>
                      </a:cubicBezTo>
                      <a:cubicBezTo>
                        <a:pt x="416" y="32"/>
                        <a:pt x="399" y="111"/>
                        <a:pt x="408" y="160"/>
                      </a:cubicBezTo>
                      <a:cubicBezTo>
                        <a:pt x="417" y="209"/>
                        <a:pt x="424" y="280"/>
                        <a:pt x="416" y="312"/>
                      </a:cubicBezTo>
                      <a:cubicBezTo>
                        <a:pt x="408" y="344"/>
                        <a:pt x="401" y="337"/>
                        <a:pt x="360" y="352"/>
                      </a:cubicBezTo>
                      <a:cubicBezTo>
                        <a:pt x="319" y="367"/>
                        <a:pt x="224" y="392"/>
                        <a:pt x="168" y="400"/>
                      </a:cubicBezTo>
                      <a:cubicBezTo>
                        <a:pt x="112" y="408"/>
                        <a:pt x="48" y="408"/>
                        <a:pt x="24" y="4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8965" name="Freeform 53"/>
              <p:cNvSpPr>
                <a:spLocks noChangeAspect="1"/>
              </p:cNvSpPr>
              <p:nvPr/>
            </p:nvSpPr>
            <p:spPr bwMode="auto">
              <a:xfrm>
                <a:off x="2785" y="2593"/>
                <a:ext cx="95" cy="337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3619" name="Group 54"/>
            <p:cNvGrpSpPr>
              <a:grpSpLocks noChangeAspect="1"/>
            </p:cNvGrpSpPr>
            <p:nvPr/>
          </p:nvGrpSpPr>
          <p:grpSpPr bwMode="auto">
            <a:xfrm>
              <a:off x="3408" y="2496"/>
              <a:ext cx="351" cy="480"/>
              <a:chOff x="2352" y="2016"/>
              <a:chExt cx="667" cy="912"/>
            </a:xfrm>
          </p:grpSpPr>
          <p:grpSp>
            <p:nvGrpSpPr>
              <p:cNvPr id="23668" name="Group 55"/>
              <p:cNvGrpSpPr>
                <a:grpSpLocks noChangeAspect="1"/>
              </p:cNvGrpSpPr>
              <p:nvPr/>
            </p:nvGrpSpPr>
            <p:grpSpPr bwMode="auto">
              <a:xfrm>
                <a:off x="2352" y="2016"/>
                <a:ext cx="667" cy="824"/>
                <a:chOff x="453" y="1920"/>
                <a:chExt cx="667" cy="824"/>
              </a:xfrm>
            </p:grpSpPr>
            <p:sp>
              <p:nvSpPr>
                <p:cNvPr id="38968" name="Oval 56"/>
                <p:cNvSpPr>
                  <a:spLocks noChangeAspect="1" noChangeArrowheads="1"/>
                </p:cNvSpPr>
                <p:nvPr/>
              </p:nvSpPr>
              <p:spPr bwMode="auto">
                <a:xfrm>
                  <a:off x="624" y="1921"/>
                  <a:ext cx="253" cy="288"/>
                </a:xfrm>
                <a:prstGeom prst="ellips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969" name="Freeform 57"/>
                <p:cNvSpPr>
                  <a:spLocks noChangeAspect="1"/>
                </p:cNvSpPr>
                <p:nvPr/>
              </p:nvSpPr>
              <p:spPr bwMode="auto">
                <a:xfrm>
                  <a:off x="453" y="2184"/>
                  <a:ext cx="562" cy="513"/>
                </a:xfrm>
                <a:custGeom>
                  <a:avLst/>
                  <a:gdLst>
                    <a:gd name="T0" fmla="*/ 91 w 562"/>
                    <a:gd name="T1" fmla="*/ 177 h 513"/>
                    <a:gd name="T2" fmla="*/ 171 w 562"/>
                    <a:gd name="T3" fmla="*/ 121 h 513"/>
                    <a:gd name="T4" fmla="*/ 259 w 562"/>
                    <a:gd name="T5" fmla="*/ 57 h 513"/>
                    <a:gd name="T6" fmla="*/ 515 w 562"/>
                    <a:gd name="T7" fmla="*/ 33 h 513"/>
                    <a:gd name="T8" fmla="*/ 539 w 562"/>
                    <a:gd name="T9" fmla="*/ 257 h 513"/>
                    <a:gd name="T10" fmla="*/ 475 w 562"/>
                    <a:gd name="T11" fmla="*/ 433 h 513"/>
                    <a:gd name="T12" fmla="*/ 475 w 562"/>
                    <a:gd name="T13" fmla="*/ 465 h 513"/>
                    <a:gd name="T14" fmla="*/ 315 w 562"/>
                    <a:gd name="T15" fmla="*/ 505 h 513"/>
                    <a:gd name="T16" fmla="*/ 227 w 562"/>
                    <a:gd name="T17" fmla="*/ 417 h 513"/>
                    <a:gd name="T18" fmla="*/ 187 w 562"/>
                    <a:gd name="T19" fmla="*/ 297 h 513"/>
                    <a:gd name="T20" fmla="*/ 115 w 562"/>
                    <a:gd name="T21" fmla="*/ 305 h 513"/>
                    <a:gd name="T22" fmla="*/ 67 w 562"/>
                    <a:gd name="T23" fmla="*/ 337 h 513"/>
                    <a:gd name="T24" fmla="*/ 35 w 562"/>
                    <a:gd name="T25" fmla="*/ 257 h 513"/>
                    <a:gd name="T26" fmla="*/ 3 w 562"/>
                    <a:gd name="T27" fmla="*/ 193 h 513"/>
                    <a:gd name="T28" fmla="*/ 19 w 562"/>
                    <a:gd name="T29" fmla="*/ 177 h 513"/>
                    <a:gd name="T30" fmla="*/ 91 w 562"/>
                    <a:gd name="T31" fmla="*/ 177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62" h="513">
                      <a:moveTo>
                        <a:pt x="91" y="177"/>
                      </a:moveTo>
                      <a:cubicBezTo>
                        <a:pt x="117" y="166"/>
                        <a:pt x="143" y="141"/>
                        <a:pt x="171" y="121"/>
                      </a:cubicBezTo>
                      <a:cubicBezTo>
                        <a:pt x="199" y="101"/>
                        <a:pt x="202" y="72"/>
                        <a:pt x="259" y="57"/>
                      </a:cubicBezTo>
                      <a:cubicBezTo>
                        <a:pt x="316" y="42"/>
                        <a:pt x="468" y="0"/>
                        <a:pt x="515" y="33"/>
                      </a:cubicBezTo>
                      <a:cubicBezTo>
                        <a:pt x="562" y="66"/>
                        <a:pt x="546" y="190"/>
                        <a:pt x="539" y="257"/>
                      </a:cubicBezTo>
                      <a:cubicBezTo>
                        <a:pt x="532" y="324"/>
                        <a:pt x="486" y="398"/>
                        <a:pt x="475" y="433"/>
                      </a:cubicBezTo>
                      <a:cubicBezTo>
                        <a:pt x="464" y="468"/>
                        <a:pt x="502" y="453"/>
                        <a:pt x="475" y="465"/>
                      </a:cubicBezTo>
                      <a:cubicBezTo>
                        <a:pt x="448" y="477"/>
                        <a:pt x="356" y="513"/>
                        <a:pt x="315" y="505"/>
                      </a:cubicBezTo>
                      <a:cubicBezTo>
                        <a:pt x="274" y="497"/>
                        <a:pt x="248" y="452"/>
                        <a:pt x="227" y="417"/>
                      </a:cubicBezTo>
                      <a:cubicBezTo>
                        <a:pt x="206" y="382"/>
                        <a:pt x="206" y="316"/>
                        <a:pt x="187" y="297"/>
                      </a:cubicBezTo>
                      <a:cubicBezTo>
                        <a:pt x="168" y="278"/>
                        <a:pt x="135" y="298"/>
                        <a:pt x="115" y="305"/>
                      </a:cubicBezTo>
                      <a:cubicBezTo>
                        <a:pt x="95" y="312"/>
                        <a:pt x="80" y="345"/>
                        <a:pt x="67" y="337"/>
                      </a:cubicBezTo>
                      <a:cubicBezTo>
                        <a:pt x="54" y="329"/>
                        <a:pt x="46" y="281"/>
                        <a:pt x="35" y="257"/>
                      </a:cubicBezTo>
                      <a:cubicBezTo>
                        <a:pt x="24" y="233"/>
                        <a:pt x="6" y="206"/>
                        <a:pt x="3" y="193"/>
                      </a:cubicBezTo>
                      <a:cubicBezTo>
                        <a:pt x="0" y="180"/>
                        <a:pt x="4" y="180"/>
                        <a:pt x="19" y="177"/>
                      </a:cubicBezTo>
                      <a:cubicBezTo>
                        <a:pt x="34" y="174"/>
                        <a:pt x="76" y="177"/>
                        <a:pt x="91" y="177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970" name="Freeform 58"/>
                <p:cNvSpPr>
                  <a:spLocks noChangeAspect="1"/>
                </p:cNvSpPr>
                <p:nvPr/>
              </p:nvSpPr>
              <p:spPr bwMode="auto">
                <a:xfrm>
                  <a:off x="697" y="2336"/>
                  <a:ext cx="424" cy="410"/>
                </a:xfrm>
                <a:custGeom>
                  <a:avLst/>
                  <a:gdLst>
                    <a:gd name="T0" fmla="*/ 24 w 424"/>
                    <a:gd name="T1" fmla="*/ 400 h 408"/>
                    <a:gd name="T2" fmla="*/ 24 w 424"/>
                    <a:gd name="T3" fmla="*/ 352 h 408"/>
                    <a:gd name="T4" fmla="*/ 24 w 424"/>
                    <a:gd name="T5" fmla="*/ 160 h 408"/>
                    <a:gd name="T6" fmla="*/ 72 w 424"/>
                    <a:gd name="T7" fmla="*/ 64 h 408"/>
                    <a:gd name="T8" fmla="*/ 360 w 424"/>
                    <a:gd name="T9" fmla="*/ 16 h 408"/>
                    <a:gd name="T10" fmla="*/ 408 w 424"/>
                    <a:gd name="T11" fmla="*/ 160 h 408"/>
                    <a:gd name="T12" fmla="*/ 416 w 424"/>
                    <a:gd name="T13" fmla="*/ 312 h 408"/>
                    <a:gd name="T14" fmla="*/ 360 w 424"/>
                    <a:gd name="T15" fmla="*/ 352 h 408"/>
                    <a:gd name="T16" fmla="*/ 168 w 424"/>
                    <a:gd name="T17" fmla="*/ 400 h 408"/>
                    <a:gd name="T18" fmla="*/ 24 w 424"/>
                    <a:gd name="T19" fmla="*/ 40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4" h="408">
                      <a:moveTo>
                        <a:pt x="24" y="400"/>
                      </a:moveTo>
                      <a:cubicBezTo>
                        <a:pt x="0" y="392"/>
                        <a:pt x="24" y="392"/>
                        <a:pt x="24" y="352"/>
                      </a:cubicBezTo>
                      <a:cubicBezTo>
                        <a:pt x="24" y="312"/>
                        <a:pt x="16" y="208"/>
                        <a:pt x="24" y="160"/>
                      </a:cubicBezTo>
                      <a:cubicBezTo>
                        <a:pt x="32" y="112"/>
                        <a:pt x="16" y="88"/>
                        <a:pt x="72" y="64"/>
                      </a:cubicBezTo>
                      <a:cubicBezTo>
                        <a:pt x="128" y="40"/>
                        <a:pt x="304" y="0"/>
                        <a:pt x="360" y="16"/>
                      </a:cubicBezTo>
                      <a:cubicBezTo>
                        <a:pt x="416" y="32"/>
                        <a:pt x="399" y="111"/>
                        <a:pt x="408" y="160"/>
                      </a:cubicBezTo>
                      <a:cubicBezTo>
                        <a:pt x="417" y="209"/>
                        <a:pt x="424" y="280"/>
                        <a:pt x="416" y="312"/>
                      </a:cubicBezTo>
                      <a:cubicBezTo>
                        <a:pt x="408" y="344"/>
                        <a:pt x="401" y="337"/>
                        <a:pt x="360" y="352"/>
                      </a:cubicBezTo>
                      <a:cubicBezTo>
                        <a:pt x="319" y="367"/>
                        <a:pt x="224" y="392"/>
                        <a:pt x="168" y="400"/>
                      </a:cubicBezTo>
                      <a:cubicBezTo>
                        <a:pt x="112" y="408"/>
                        <a:pt x="48" y="408"/>
                        <a:pt x="24" y="4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8971" name="Freeform 59"/>
              <p:cNvSpPr>
                <a:spLocks noChangeAspect="1"/>
              </p:cNvSpPr>
              <p:nvPr/>
            </p:nvSpPr>
            <p:spPr bwMode="auto">
              <a:xfrm>
                <a:off x="2783" y="2593"/>
                <a:ext cx="98" cy="337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3620" name="Group 60"/>
            <p:cNvGrpSpPr>
              <a:grpSpLocks noChangeAspect="1"/>
            </p:cNvGrpSpPr>
            <p:nvPr/>
          </p:nvGrpSpPr>
          <p:grpSpPr bwMode="auto">
            <a:xfrm>
              <a:off x="4992" y="2928"/>
              <a:ext cx="351" cy="480"/>
              <a:chOff x="2352" y="2016"/>
              <a:chExt cx="667" cy="912"/>
            </a:xfrm>
          </p:grpSpPr>
          <p:grpSp>
            <p:nvGrpSpPr>
              <p:cNvPr id="23663" name="Group 61"/>
              <p:cNvGrpSpPr>
                <a:grpSpLocks noChangeAspect="1"/>
              </p:cNvGrpSpPr>
              <p:nvPr/>
            </p:nvGrpSpPr>
            <p:grpSpPr bwMode="auto">
              <a:xfrm>
                <a:off x="2352" y="2016"/>
                <a:ext cx="667" cy="824"/>
                <a:chOff x="453" y="1920"/>
                <a:chExt cx="667" cy="824"/>
              </a:xfrm>
            </p:grpSpPr>
            <p:sp>
              <p:nvSpPr>
                <p:cNvPr id="38974" name="Oval 62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1920"/>
                  <a:ext cx="253" cy="288"/>
                </a:xfrm>
                <a:prstGeom prst="ellips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975" name="Freeform 63"/>
                <p:cNvSpPr>
                  <a:spLocks noChangeAspect="1"/>
                </p:cNvSpPr>
                <p:nvPr/>
              </p:nvSpPr>
              <p:spPr bwMode="auto">
                <a:xfrm>
                  <a:off x="452" y="2184"/>
                  <a:ext cx="562" cy="513"/>
                </a:xfrm>
                <a:custGeom>
                  <a:avLst/>
                  <a:gdLst>
                    <a:gd name="T0" fmla="*/ 91 w 562"/>
                    <a:gd name="T1" fmla="*/ 177 h 513"/>
                    <a:gd name="T2" fmla="*/ 171 w 562"/>
                    <a:gd name="T3" fmla="*/ 121 h 513"/>
                    <a:gd name="T4" fmla="*/ 259 w 562"/>
                    <a:gd name="T5" fmla="*/ 57 h 513"/>
                    <a:gd name="T6" fmla="*/ 515 w 562"/>
                    <a:gd name="T7" fmla="*/ 33 h 513"/>
                    <a:gd name="T8" fmla="*/ 539 w 562"/>
                    <a:gd name="T9" fmla="*/ 257 h 513"/>
                    <a:gd name="T10" fmla="*/ 475 w 562"/>
                    <a:gd name="T11" fmla="*/ 433 h 513"/>
                    <a:gd name="T12" fmla="*/ 475 w 562"/>
                    <a:gd name="T13" fmla="*/ 465 h 513"/>
                    <a:gd name="T14" fmla="*/ 315 w 562"/>
                    <a:gd name="T15" fmla="*/ 505 h 513"/>
                    <a:gd name="T16" fmla="*/ 227 w 562"/>
                    <a:gd name="T17" fmla="*/ 417 h 513"/>
                    <a:gd name="T18" fmla="*/ 187 w 562"/>
                    <a:gd name="T19" fmla="*/ 297 h 513"/>
                    <a:gd name="T20" fmla="*/ 115 w 562"/>
                    <a:gd name="T21" fmla="*/ 305 h 513"/>
                    <a:gd name="T22" fmla="*/ 67 w 562"/>
                    <a:gd name="T23" fmla="*/ 337 h 513"/>
                    <a:gd name="T24" fmla="*/ 35 w 562"/>
                    <a:gd name="T25" fmla="*/ 257 h 513"/>
                    <a:gd name="T26" fmla="*/ 3 w 562"/>
                    <a:gd name="T27" fmla="*/ 193 h 513"/>
                    <a:gd name="T28" fmla="*/ 19 w 562"/>
                    <a:gd name="T29" fmla="*/ 177 h 513"/>
                    <a:gd name="T30" fmla="*/ 91 w 562"/>
                    <a:gd name="T31" fmla="*/ 177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62" h="513">
                      <a:moveTo>
                        <a:pt x="91" y="177"/>
                      </a:moveTo>
                      <a:cubicBezTo>
                        <a:pt x="117" y="166"/>
                        <a:pt x="143" y="141"/>
                        <a:pt x="171" y="121"/>
                      </a:cubicBezTo>
                      <a:cubicBezTo>
                        <a:pt x="199" y="101"/>
                        <a:pt x="202" y="72"/>
                        <a:pt x="259" y="57"/>
                      </a:cubicBezTo>
                      <a:cubicBezTo>
                        <a:pt x="316" y="42"/>
                        <a:pt x="468" y="0"/>
                        <a:pt x="515" y="33"/>
                      </a:cubicBezTo>
                      <a:cubicBezTo>
                        <a:pt x="562" y="66"/>
                        <a:pt x="546" y="190"/>
                        <a:pt x="539" y="257"/>
                      </a:cubicBezTo>
                      <a:cubicBezTo>
                        <a:pt x="532" y="324"/>
                        <a:pt x="486" y="398"/>
                        <a:pt x="475" y="433"/>
                      </a:cubicBezTo>
                      <a:cubicBezTo>
                        <a:pt x="464" y="468"/>
                        <a:pt x="502" y="453"/>
                        <a:pt x="475" y="465"/>
                      </a:cubicBezTo>
                      <a:cubicBezTo>
                        <a:pt x="448" y="477"/>
                        <a:pt x="356" y="513"/>
                        <a:pt x="315" y="505"/>
                      </a:cubicBezTo>
                      <a:cubicBezTo>
                        <a:pt x="274" y="497"/>
                        <a:pt x="248" y="452"/>
                        <a:pt x="227" y="417"/>
                      </a:cubicBezTo>
                      <a:cubicBezTo>
                        <a:pt x="206" y="382"/>
                        <a:pt x="206" y="316"/>
                        <a:pt x="187" y="297"/>
                      </a:cubicBezTo>
                      <a:cubicBezTo>
                        <a:pt x="168" y="278"/>
                        <a:pt x="135" y="298"/>
                        <a:pt x="115" y="305"/>
                      </a:cubicBezTo>
                      <a:cubicBezTo>
                        <a:pt x="95" y="312"/>
                        <a:pt x="80" y="345"/>
                        <a:pt x="67" y="337"/>
                      </a:cubicBezTo>
                      <a:cubicBezTo>
                        <a:pt x="54" y="329"/>
                        <a:pt x="46" y="281"/>
                        <a:pt x="35" y="257"/>
                      </a:cubicBezTo>
                      <a:cubicBezTo>
                        <a:pt x="24" y="233"/>
                        <a:pt x="6" y="206"/>
                        <a:pt x="3" y="193"/>
                      </a:cubicBezTo>
                      <a:cubicBezTo>
                        <a:pt x="0" y="180"/>
                        <a:pt x="4" y="180"/>
                        <a:pt x="19" y="177"/>
                      </a:cubicBezTo>
                      <a:cubicBezTo>
                        <a:pt x="34" y="174"/>
                        <a:pt x="76" y="177"/>
                        <a:pt x="91" y="177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976" name="Freeform 64"/>
                <p:cNvSpPr>
                  <a:spLocks noChangeAspect="1"/>
                </p:cNvSpPr>
                <p:nvPr/>
              </p:nvSpPr>
              <p:spPr bwMode="auto">
                <a:xfrm>
                  <a:off x="696" y="2336"/>
                  <a:ext cx="424" cy="410"/>
                </a:xfrm>
                <a:custGeom>
                  <a:avLst/>
                  <a:gdLst>
                    <a:gd name="T0" fmla="*/ 24 w 424"/>
                    <a:gd name="T1" fmla="*/ 400 h 408"/>
                    <a:gd name="T2" fmla="*/ 24 w 424"/>
                    <a:gd name="T3" fmla="*/ 352 h 408"/>
                    <a:gd name="T4" fmla="*/ 24 w 424"/>
                    <a:gd name="T5" fmla="*/ 160 h 408"/>
                    <a:gd name="T6" fmla="*/ 72 w 424"/>
                    <a:gd name="T7" fmla="*/ 64 h 408"/>
                    <a:gd name="T8" fmla="*/ 360 w 424"/>
                    <a:gd name="T9" fmla="*/ 16 h 408"/>
                    <a:gd name="T10" fmla="*/ 408 w 424"/>
                    <a:gd name="T11" fmla="*/ 160 h 408"/>
                    <a:gd name="T12" fmla="*/ 416 w 424"/>
                    <a:gd name="T13" fmla="*/ 312 h 408"/>
                    <a:gd name="T14" fmla="*/ 360 w 424"/>
                    <a:gd name="T15" fmla="*/ 352 h 408"/>
                    <a:gd name="T16" fmla="*/ 168 w 424"/>
                    <a:gd name="T17" fmla="*/ 400 h 408"/>
                    <a:gd name="T18" fmla="*/ 24 w 424"/>
                    <a:gd name="T19" fmla="*/ 40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4" h="408">
                      <a:moveTo>
                        <a:pt x="24" y="400"/>
                      </a:moveTo>
                      <a:cubicBezTo>
                        <a:pt x="0" y="392"/>
                        <a:pt x="24" y="392"/>
                        <a:pt x="24" y="352"/>
                      </a:cubicBezTo>
                      <a:cubicBezTo>
                        <a:pt x="24" y="312"/>
                        <a:pt x="16" y="208"/>
                        <a:pt x="24" y="160"/>
                      </a:cubicBezTo>
                      <a:cubicBezTo>
                        <a:pt x="32" y="112"/>
                        <a:pt x="16" y="88"/>
                        <a:pt x="72" y="64"/>
                      </a:cubicBezTo>
                      <a:cubicBezTo>
                        <a:pt x="128" y="40"/>
                        <a:pt x="304" y="0"/>
                        <a:pt x="360" y="16"/>
                      </a:cubicBezTo>
                      <a:cubicBezTo>
                        <a:pt x="416" y="32"/>
                        <a:pt x="399" y="111"/>
                        <a:pt x="408" y="160"/>
                      </a:cubicBezTo>
                      <a:cubicBezTo>
                        <a:pt x="417" y="209"/>
                        <a:pt x="424" y="280"/>
                        <a:pt x="416" y="312"/>
                      </a:cubicBezTo>
                      <a:cubicBezTo>
                        <a:pt x="408" y="344"/>
                        <a:pt x="401" y="337"/>
                        <a:pt x="360" y="352"/>
                      </a:cubicBezTo>
                      <a:cubicBezTo>
                        <a:pt x="319" y="367"/>
                        <a:pt x="224" y="392"/>
                        <a:pt x="168" y="400"/>
                      </a:cubicBezTo>
                      <a:cubicBezTo>
                        <a:pt x="112" y="408"/>
                        <a:pt x="48" y="408"/>
                        <a:pt x="24" y="4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8977" name="Freeform 65"/>
              <p:cNvSpPr>
                <a:spLocks noChangeAspect="1"/>
              </p:cNvSpPr>
              <p:nvPr/>
            </p:nvSpPr>
            <p:spPr bwMode="auto">
              <a:xfrm>
                <a:off x="2783" y="2592"/>
                <a:ext cx="98" cy="337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3621" name="Group 66"/>
            <p:cNvGrpSpPr>
              <a:grpSpLocks noChangeAspect="1"/>
            </p:cNvGrpSpPr>
            <p:nvPr/>
          </p:nvGrpSpPr>
          <p:grpSpPr bwMode="auto">
            <a:xfrm>
              <a:off x="3312" y="2928"/>
              <a:ext cx="351" cy="480"/>
              <a:chOff x="2352" y="2016"/>
              <a:chExt cx="667" cy="912"/>
            </a:xfrm>
          </p:grpSpPr>
          <p:grpSp>
            <p:nvGrpSpPr>
              <p:cNvPr id="23658" name="Group 67"/>
              <p:cNvGrpSpPr>
                <a:grpSpLocks noChangeAspect="1"/>
              </p:cNvGrpSpPr>
              <p:nvPr/>
            </p:nvGrpSpPr>
            <p:grpSpPr bwMode="auto">
              <a:xfrm>
                <a:off x="2352" y="2016"/>
                <a:ext cx="667" cy="824"/>
                <a:chOff x="453" y="1920"/>
                <a:chExt cx="667" cy="824"/>
              </a:xfrm>
            </p:grpSpPr>
            <p:sp>
              <p:nvSpPr>
                <p:cNvPr id="38980" name="Oval 68"/>
                <p:cNvSpPr>
                  <a:spLocks noChangeAspect="1" noChangeArrowheads="1"/>
                </p:cNvSpPr>
                <p:nvPr/>
              </p:nvSpPr>
              <p:spPr bwMode="auto">
                <a:xfrm>
                  <a:off x="624" y="1920"/>
                  <a:ext cx="253" cy="288"/>
                </a:xfrm>
                <a:prstGeom prst="ellips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981" name="Freeform 69"/>
                <p:cNvSpPr>
                  <a:spLocks noChangeAspect="1"/>
                </p:cNvSpPr>
                <p:nvPr/>
              </p:nvSpPr>
              <p:spPr bwMode="auto">
                <a:xfrm>
                  <a:off x="453" y="2184"/>
                  <a:ext cx="562" cy="513"/>
                </a:xfrm>
                <a:custGeom>
                  <a:avLst/>
                  <a:gdLst>
                    <a:gd name="T0" fmla="*/ 91 w 562"/>
                    <a:gd name="T1" fmla="*/ 177 h 513"/>
                    <a:gd name="T2" fmla="*/ 171 w 562"/>
                    <a:gd name="T3" fmla="*/ 121 h 513"/>
                    <a:gd name="T4" fmla="*/ 259 w 562"/>
                    <a:gd name="T5" fmla="*/ 57 h 513"/>
                    <a:gd name="T6" fmla="*/ 515 w 562"/>
                    <a:gd name="T7" fmla="*/ 33 h 513"/>
                    <a:gd name="T8" fmla="*/ 539 w 562"/>
                    <a:gd name="T9" fmla="*/ 257 h 513"/>
                    <a:gd name="T10" fmla="*/ 475 w 562"/>
                    <a:gd name="T11" fmla="*/ 433 h 513"/>
                    <a:gd name="T12" fmla="*/ 475 w 562"/>
                    <a:gd name="T13" fmla="*/ 465 h 513"/>
                    <a:gd name="T14" fmla="*/ 315 w 562"/>
                    <a:gd name="T15" fmla="*/ 505 h 513"/>
                    <a:gd name="T16" fmla="*/ 227 w 562"/>
                    <a:gd name="T17" fmla="*/ 417 h 513"/>
                    <a:gd name="T18" fmla="*/ 187 w 562"/>
                    <a:gd name="T19" fmla="*/ 297 h 513"/>
                    <a:gd name="T20" fmla="*/ 115 w 562"/>
                    <a:gd name="T21" fmla="*/ 305 h 513"/>
                    <a:gd name="T22" fmla="*/ 67 w 562"/>
                    <a:gd name="T23" fmla="*/ 337 h 513"/>
                    <a:gd name="T24" fmla="*/ 35 w 562"/>
                    <a:gd name="T25" fmla="*/ 257 h 513"/>
                    <a:gd name="T26" fmla="*/ 3 w 562"/>
                    <a:gd name="T27" fmla="*/ 193 h 513"/>
                    <a:gd name="T28" fmla="*/ 19 w 562"/>
                    <a:gd name="T29" fmla="*/ 177 h 513"/>
                    <a:gd name="T30" fmla="*/ 91 w 562"/>
                    <a:gd name="T31" fmla="*/ 177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62" h="513">
                      <a:moveTo>
                        <a:pt x="91" y="177"/>
                      </a:moveTo>
                      <a:cubicBezTo>
                        <a:pt x="117" y="166"/>
                        <a:pt x="143" y="141"/>
                        <a:pt x="171" y="121"/>
                      </a:cubicBezTo>
                      <a:cubicBezTo>
                        <a:pt x="199" y="101"/>
                        <a:pt x="202" y="72"/>
                        <a:pt x="259" y="57"/>
                      </a:cubicBezTo>
                      <a:cubicBezTo>
                        <a:pt x="316" y="42"/>
                        <a:pt x="468" y="0"/>
                        <a:pt x="515" y="33"/>
                      </a:cubicBezTo>
                      <a:cubicBezTo>
                        <a:pt x="562" y="66"/>
                        <a:pt x="546" y="190"/>
                        <a:pt x="539" y="257"/>
                      </a:cubicBezTo>
                      <a:cubicBezTo>
                        <a:pt x="532" y="324"/>
                        <a:pt x="486" y="398"/>
                        <a:pt x="475" y="433"/>
                      </a:cubicBezTo>
                      <a:cubicBezTo>
                        <a:pt x="464" y="468"/>
                        <a:pt x="502" y="453"/>
                        <a:pt x="475" y="465"/>
                      </a:cubicBezTo>
                      <a:cubicBezTo>
                        <a:pt x="448" y="477"/>
                        <a:pt x="356" y="513"/>
                        <a:pt x="315" y="505"/>
                      </a:cubicBezTo>
                      <a:cubicBezTo>
                        <a:pt x="274" y="497"/>
                        <a:pt x="248" y="452"/>
                        <a:pt x="227" y="417"/>
                      </a:cubicBezTo>
                      <a:cubicBezTo>
                        <a:pt x="206" y="382"/>
                        <a:pt x="206" y="316"/>
                        <a:pt x="187" y="297"/>
                      </a:cubicBezTo>
                      <a:cubicBezTo>
                        <a:pt x="168" y="278"/>
                        <a:pt x="135" y="298"/>
                        <a:pt x="115" y="305"/>
                      </a:cubicBezTo>
                      <a:cubicBezTo>
                        <a:pt x="95" y="312"/>
                        <a:pt x="80" y="345"/>
                        <a:pt x="67" y="337"/>
                      </a:cubicBezTo>
                      <a:cubicBezTo>
                        <a:pt x="54" y="329"/>
                        <a:pt x="46" y="281"/>
                        <a:pt x="35" y="257"/>
                      </a:cubicBezTo>
                      <a:cubicBezTo>
                        <a:pt x="24" y="233"/>
                        <a:pt x="6" y="206"/>
                        <a:pt x="3" y="193"/>
                      </a:cubicBezTo>
                      <a:cubicBezTo>
                        <a:pt x="0" y="180"/>
                        <a:pt x="4" y="180"/>
                        <a:pt x="19" y="177"/>
                      </a:cubicBezTo>
                      <a:cubicBezTo>
                        <a:pt x="34" y="174"/>
                        <a:pt x="76" y="177"/>
                        <a:pt x="91" y="177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982" name="Freeform 70"/>
                <p:cNvSpPr>
                  <a:spLocks noChangeAspect="1"/>
                </p:cNvSpPr>
                <p:nvPr/>
              </p:nvSpPr>
              <p:spPr bwMode="auto">
                <a:xfrm>
                  <a:off x="697" y="2336"/>
                  <a:ext cx="424" cy="410"/>
                </a:xfrm>
                <a:custGeom>
                  <a:avLst/>
                  <a:gdLst>
                    <a:gd name="T0" fmla="*/ 24 w 424"/>
                    <a:gd name="T1" fmla="*/ 400 h 408"/>
                    <a:gd name="T2" fmla="*/ 24 w 424"/>
                    <a:gd name="T3" fmla="*/ 352 h 408"/>
                    <a:gd name="T4" fmla="*/ 24 w 424"/>
                    <a:gd name="T5" fmla="*/ 160 h 408"/>
                    <a:gd name="T6" fmla="*/ 72 w 424"/>
                    <a:gd name="T7" fmla="*/ 64 h 408"/>
                    <a:gd name="T8" fmla="*/ 360 w 424"/>
                    <a:gd name="T9" fmla="*/ 16 h 408"/>
                    <a:gd name="T10" fmla="*/ 408 w 424"/>
                    <a:gd name="T11" fmla="*/ 160 h 408"/>
                    <a:gd name="T12" fmla="*/ 416 w 424"/>
                    <a:gd name="T13" fmla="*/ 312 h 408"/>
                    <a:gd name="T14" fmla="*/ 360 w 424"/>
                    <a:gd name="T15" fmla="*/ 352 h 408"/>
                    <a:gd name="T16" fmla="*/ 168 w 424"/>
                    <a:gd name="T17" fmla="*/ 400 h 408"/>
                    <a:gd name="T18" fmla="*/ 24 w 424"/>
                    <a:gd name="T19" fmla="*/ 40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4" h="408">
                      <a:moveTo>
                        <a:pt x="24" y="400"/>
                      </a:moveTo>
                      <a:cubicBezTo>
                        <a:pt x="0" y="392"/>
                        <a:pt x="24" y="392"/>
                        <a:pt x="24" y="352"/>
                      </a:cubicBezTo>
                      <a:cubicBezTo>
                        <a:pt x="24" y="312"/>
                        <a:pt x="16" y="208"/>
                        <a:pt x="24" y="160"/>
                      </a:cubicBezTo>
                      <a:cubicBezTo>
                        <a:pt x="32" y="112"/>
                        <a:pt x="16" y="88"/>
                        <a:pt x="72" y="64"/>
                      </a:cubicBezTo>
                      <a:cubicBezTo>
                        <a:pt x="128" y="40"/>
                        <a:pt x="304" y="0"/>
                        <a:pt x="360" y="16"/>
                      </a:cubicBezTo>
                      <a:cubicBezTo>
                        <a:pt x="416" y="32"/>
                        <a:pt x="399" y="111"/>
                        <a:pt x="408" y="160"/>
                      </a:cubicBezTo>
                      <a:cubicBezTo>
                        <a:pt x="417" y="209"/>
                        <a:pt x="424" y="280"/>
                        <a:pt x="416" y="312"/>
                      </a:cubicBezTo>
                      <a:cubicBezTo>
                        <a:pt x="408" y="344"/>
                        <a:pt x="401" y="337"/>
                        <a:pt x="360" y="352"/>
                      </a:cubicBezTo>
                      <a:cubicBezTo>
                        <a:pt x="319" y="367"/>
                        <a:pt x="224" y="392"/>
                        <a:pt x="168" y="400"/>
                      </a:cubicBezTo>
                      <a:cubicBezTo>
                        <a:pt x="112" y="408"/>
                        <a:pt x="48" y="408"/>
                        <a:pt x="24" y="4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8983" name="Freeform 71"/>
              <p:cNvSpPr>
                <a:spLocks noChangeAspect="1"/>
              </p:cNvSpPr>
              <p:nvPr/>
            </p:nvSpPr>
            <p:spPr bwMode="auto">
              <a:xfrm>
                <a:off x="2784" y="2592"/>
                <a:ext cx="98" cy="337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3622" name="Group 72"/>
            <p:cNvGrpSpPr>
              <a:grpSpLocks noChangeAspect="1"/>
            </p:cNvGrpSpPr>
            <p:nvPr/>
          </p:nvGrpSpPr>
          <p:grpSpPr bwMode="auto">
            <a:xfrm>
              <a:off x="5265" y="3312"/>
              <a:ext cx="351" cy="480"/>
              <a:chOff x="2352" y="2016"/>
              <a:chExt cx="667" cy="912"/>
            </a:xfrm>
          </p:grpSpPr>
          <p:grpSp>
            <p:nvGrpSpPr>
              <p:cNvPr id="23653" name="Group 73"/>
              <p:cNvGrpSpPr>
                <a:grpSpLocks noChangeAspect="1"/>
              </p:cNvGrpSpPr>
              <p:nvPr/>
            </p:nvGrpSpPr>
            <p:grpSpPr bwMode="auto">
              <a:xfrm>
                <a:off x="2352" y="2016"/>
                <a:ext cx="667" cy="824"/>
                <a:chOff x="453" y="1920"/>
                <a:chExt cx="667" cy="824"/>
              </a:xfrm>
            </p:grpSpPr>
            <p:sp>
              <p:nvSpPr>
                <p:cNvPr id="38986" name="Oval 74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1921"/>
                  <a:ext cx="253" cy="288"/>
                </a:xfrm>
                <a:prstGeom prst="ellips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987" name="Freeform 75"/>
                <p:cNvSpPr>
                  <a:spLocks noChangeAspect="1"/>
                </p:cNvSpPr>
                <p:nvPr/>
              </p:nvSpPr>
              <p:spPr bwMode="auto">
                <a:xfrm>
                  <a:off x="452" y="2185"/>
                  <a:ext cx="562" cy="511"/>
                </a:xfrm>
                <a:custGeom>
                  <a:avLst/>
                  <a:gdLst>
                    <a:gd name="T0" fmla="*/ 91 w 562"/>
                    <a:gd name="T1" fmla="*/ 177 h 513"/>
                    <a:gd name="T2" fmla="*/ 171 w 562"/>
                    <a:gd name="T3" fmla="*/ 121 h 513"/>
                    <a:gd name="T4" fmla="*/ 259 w 562"/>
                    <a:gd name="T5" fmla="*/ 57 h 513"/>
                    <a:gd name="T6" fmla="*/ 515 w 562"/>
                    <a:gd name="T7" fmla="*/ 33 h 513"/>
                    <a:gd name="T8" fmla="*/ 539 w 562"/>
                    <a:gd name="T9" fmla="*/ 257 h 513"/>
                    <a:gd name="T10" fmla="*/ 475 w 562"/>
                    <a:gd name="T11" fmla="*/ 433 h 513"/>
                    <a:gd name="T12" fmla="*/ 475 w 562"/>
                    <a:gd name="T13" fmla="*/ 465 h 513"/>
                    <a:gd name="T14" fmla="*/ 315 w 562"/>
                    <a:gd name="T15" fmla="*/ 505 h 513"/>
                    <a:gd name="T16" fmla="*/ 227 w 562"/>
                    <a:gd name="T17" fmla="*/ 417 h 513"/>
                    <a:gd name="T18" fmla="*/ 187 w 562"/>
                    <a:gd name="T19" fmla="*/ 297 h 513"/>
                    <a:gd name="T20" fmla="*/ 115 w 562"/>
                    <a:gd name="T21" fmla="*/ 305 h 513"/>
                    <a:gd name="T22" fmla="*/ 67 w 562"/>
                    <a:gd name="T23" fmla="*/ 337 h 513"/>
                    <a:gd name="T24" fmla="*/ 35 w 562"/>
                    <a:gd name="T25" fmla="*/ 257 h 513"/>
                    <a:gd name="T26" fmla="*/ 3 w 562"/>
                    <a:gd name="T27" fmla="*/ 193 h 513"/>
                    <a:gd name="T28" fmla="*/ 19 w 562"/>
                    <a:gd name="T29" fmla="*/ 177 h 513"/>
                    <a:gd name="T30" fmla="*/ 91 w 562"/>
                    <a:gd name="T31" fmla="*/ 177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62" h="513">
                      <a:moveTo>
                        <a:pt x="91" y="177"/>
                      </a:moveTo>
                      <a:cubicBezTo>
                        <a:pt x="117" y="166"/>
                        <a:pt x="143" y="141"/>
                        <a:pt x="171" y="121"/>
                      </a:cubicBezTo>
                      <a:cubicBezTo>
                        <a:pt x="199" y="101"/>
                        <a:pt x="202" y="72"/>
                        <a:pt x="259" y="57"/>
                      </a:cubicBezTo>
                      <a:cubicBezTo>
                        <a:pt x="316" y="42"/>
                        <a:pt x="468" y="0"/>
                        <a:pt x="515" y="33"/>
                      </a:cubicBezTo>
                      <a:cubicBezTo>
                        <a:pt x="562" y="66"/>
                        <a:pt x="546" y="190"/>
                        <a:pt x="539" y="257"/>
                      </a:cubicBezTo>
                      <a:cubicBezTo>
                        <a:pt x="532" y="324"/>
                        <a:pt x="486" y="398"/>
                        <a:pt x="475" y="433"/>
                      </a:cubicBezTo>
                      <a:cubicBezTo>
                        <a:pt x="464" y="468"/>
                        <a:pt x="502" y="453"/>
                        <a:pt x="475" y="465"/>
                      </a:cubicBezTo>
                      <a:cubicBezTo>
                        <a:pt x="448" y="477"/>
                        <a:pt x="356" y="513"/>
                        <a:pt x="315" y="505"/>
                      </a:cubicBezTo>
                      <a:cubicBezTo>
                        <a:pt x="274" y="497"/>
                        <a:pt x="248" y="452"/>
                        <a:pt x="227" y="417"/>
                      </a:cubicBezTo>
                      <a:cubicBezTo>
                        <a:pt x="206" y="382"/>
                        <a:pt x="206" y="316"/>
                        <a:pt x="187" y="297"/>
                      </a:cubicBezTo>
                      <a:cubicBezTo>
                        <a:pt x="168" y="278"/>
                        <a:pt x="135" y="298"/>
                        <a:pt x="115" y="305"/>
                      </a:cubicBezTo>
                      <a:cubicBezTo>
                        <a:pt x="95" y="312"/>
                        <a:pt x="80" y="345"/>
                        <a:pt x="67" y="337"/>
                      </a:cubicBezTo>
                      <a:cubicBezTo>
                        <a:pt x="54" y="329"/>
                        <a:pt x="46" y="281"/>
                        <a:pt x="35" y="257"/>
                      </a:cubicBezTo>
                      <a:cubicBezTo>
                        <a:pt x="24" y="233"/>
                        <a:pt x="6" y="206"/>
                        <a:pt x="3" y="193"/>
                      </a:cubicBezTo>
                      <a:cubicBezTo>
                        <a:pt x="0" y="180"/>
                        <a:pt x="4" y="180"/>
                        <a:pt x="19" y="177"/>
                      </a:cubicBezTo>
                      <a:cubicBezTo>
                        <a:pt x="34" y="174"/>
                        <a:pt x="76" y="177"/>
                        <a:pt x="91" y="177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988" name="Freeform 76"/>
                <p:cNvSpPr>
                  <a:spLocks noChangeAspect="1"/>
                </p:cNvSpPr>
                <p:nvPr/>
              </p:nvSpPr>
              <p:spPr bwMode="auto">
                <a:xfrm>
                  <a:off x="696" y="2337"/>
                  <a:ext cx="424" cy="407"/>
                </a:xfrm>
                <a:custGeom>
                  <a:avLst/>
                  <a:gdLst>
                    <a:gd name="T0" fmla="*/ 24 w 424"/>
                    <a:gd name="T1" fmla="*/ 400 h 408"/>
                    <a:gd name="T2" fmla="*/ 24 w 424"/>
                    <a:gd name="T3" fmla="*/ 352 h 408"/>
                    <a:gd name="T4" fmla="*/ 24 w 424"/>
                    <a:gd name="T5" fmla="*/ 160 h 408"/>
                    <a:gd name="T6" fmla="*/ 72 w 424"/>
                    <a:gd name="T7" fmla="*/ 64 h 408"/>
                    <a:gd name="T8" fmla="*/ 360 w 424"/>
                    <a:gd name="T9" fmla="*/ 16 h 408"/>
                    <a:gd name="T10" fmla="*/ 408 w 424"/>
                    <a:gd name="T11" fmla="*/ 160 h 408"/>
                    <a:gd name="T12" fmla="*/ 416 w 424"/>
                    <a:gd name="T13" fmla="*/ 312 h 408"/>
                    <a:gd name="T14" fmla="*/ 360 w 424"/>
                    <a:gd name="T15" fmla="*/ 352 h 408"/>
                    <a:gd name="T16" fmla="*/ 168 w 424"/>
                    <a:gd name="T17" fmla="*/ 400 h 408"/>
                    <a:gd name="T18" fmla="*/ 24 w 424"/>
                    <a:gd name="T19" fmla="*/ 40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4" h="408">
                      <a:moveTo>
                        <a:pt x="24" y="400"/>
                      </a:moveTo>
                      <a:cubicBezTo>
                        <a:pt x="0" y="392"/>
                        <a:pt x="24" y="392"/>
                        <a:pt x="24" y="352"/>
                      </a:cubicBezTo>
                      <a:cubicBezTo>
                        <a:pt x="24" y="312"/>
                        <a:pt x="16" y="208"/>
                        <a:pt x="24" y="160"/>
                      </a:cubicBezTo>
                      <a:cubicBezTo>
                        <a:pt x="32" y="112"/>
                        <a:pt x="16" y="88"/>
                        <a:pt x="72" y="64"/>
                      </a:cubicBezTo>
                      <a:cubicBezTo>
                        <a:pt x="128" y="40"/>
                        <a:pt x="304" y="0"/>
                        <a:pt x="360" y="16"/>
                      </a:cubicBezTo>
                      <a:cubicBezTo>
                        <a:pt x="416" y="32"/>
                        <a:pt x="399" y="111"/>
                        <a:pt x="408" y="160"/>
                      </a:cubicBezTo>
                      <a:cubicBezTo>
                        <a:pt x="417" y="209"/>
                        <a:pt x="424" y="280"/>
                        <a:pt x="416" y="312"/>
                      </a:cubicBezTo>
                      <a:cubicBezTo>
                        <a:pt x="408" y="344"/>
                        <a:pt x="401" y="337"/>
                        <a:pt x="360" y="352"/>
                      </a:cubicBezTo>
                      <a:cubicBezTo>
                        <a:pt x="319" y="367"/>
                        <a:pt x="224" y="392"/>
                        <a:pt x="168" y="400"/>
                      </a:cubicBezTo>
                      <a:cubicBezTo>
                        <a:pt x="112" y="408"/>
                        <a:pt x="48" y="408"/>
                        <a:pt x="24" y="4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8989" name="Freeform 77"/>
              <p:cNvSpPr>
                <a:spLocks noChangeAspect="1"/>
              </p:cNvSpPr>
              <p:nvPr/>
            </p:nvSpPr>
            <p:spPr bwMode="auto">
              <a:xfrm>
                <a:off x="2783" y="2593"/>
                <a:ext cx="98" cy="334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3623" name="Group 78"/>
            <p:cNvGrpSpPr>
              <a:grpSpLocks noChangeAspect="1"/>
            </p:cNvGrpSpPr>
            <p:nvPr/>
          </p:nvGrpSpPr>
          <p:grpSpPr bwMode="auto">
            <a:xfrm>
              <a:off x="4545" y="3360"/>
              <a:ext cx="351" cy="480"/>
              <a:chOff x="2352" y="2016"/>
              <a:chExt cx="667" cy="912"/>
            </a:xfrm>
          </p:grpSpPr>
          <p:grpSp>
            <p:nvGrpSpPr>
              <p:cNvPr id="23648" name="Group 79"/>
              <p:cNvGrpSpPr>
                <a:grpSpLocks noChangeAspect="1"/>
              </p:cNvGrpSpPr>
              <p:nvPr/>
            </p:nvGrpSpPr>
            <p:grpSpPr bwMode="auto">
              <a:xfrm>
                <a:off x="2352" y="2016"/>
                <a:ext cx="667" cy="824"/>
                <a:chOff x="453" y="1920"/>
                <a:chExt cx="667" cy="824"/>
              </a:xfrm>
            </p:grpSpPr>
            <p:sp>
              <p:nvSpPr>
                <p:cNvPr id="38992" name="Oval 80"/>
                <p:cNvSpPr>
                  <a:spLocks noChangeAspect="1" noChangeArrowheads="1"/>
                </p:cNvSpPr>
                <p:nvPr/>
              </p:nvSpPr>
              <p:spPr bwMode="auto">
                <a:xfrm>
                  <a:off x="625" y="1920"/>
                  <a:ext cx="250" cy="288"/>
                </a:xfrm>
                <a:prstGeom prst="ellips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993" name="Freeform 81"/>
                <p:cNvSpPr>
                  <a:spLocks noChangeAspect="1"/>
                </p:cNvSpPr>
                <p:nvPr/>
              </p:nvSpPr>
              <p:spPr bwMode="auto">
                <a:xfrm>
                  <a:off x="454" y="2183"/>
                  <a:ext cx="560" cy="513"/>
                </a:xfrm>
                <a:custGeom>
                  <a:avLst/>
                  <a:gdLst>
                    <a:gd name="T0" fmla="*/ 91 w 562"/>
                    <a:gd name="T1" fmla="*/ 177 h 513"/>
                    <a:gd name="T2" fmla="*/ 171 w 562"/>
                    <a:gd name="T3" fmla="*/ 121 h 513"/>
                    <a:gd name="T4" fmla="*/ 259 w 562"/>
                    <a:gd name="T5" fmla="*/ 57 h 513"/>
                    <a:gd name="T6" fmla="*/ 515 w 562"/>
                    <a:gd name="T7" fmla="*/ 33 h 513"/>
                    <a:gd name="T8" fmla="*/ 539 w 562"/>
                    <a:gd name="T9" fmla="*/ 257 h 513"/>
                    <a:gd name="T10" fmla="*/ 475 w 562"/>
                    <a:gd name="T11" fmla="*/ 433 h 513"/>
                    <a:gd name="T12" fmla="*/ 475 w 562"/>
                    <a:gd name="T13" fmla="*/ 465 h 513"/>
                    <a:gd name="T14" fmla="*/ 315 w 562"/>
                    <a:gd name="T15" fmla="*/ 505 h 513"/>
                    <a:gd name="T16" fmla="*/ 227 w 562"/>
                    <a:gd name="T17" fmla="*/ 417 h 513"/>
                    <a:gd name="T18" fmla="*/ 187 w 562"/>
                    <a:gd name="T19" fmla="*/ 297 h 513"/>
                    <a:gd name="T20" fmla="*/ 115 w 562"/>
                    <a:gd name="T21" fmla="*/ 305 h 513"/>
                    <a:gd name="T22" fmla="*/ 67 w 562"/>
                    <a:gd name="T23" fmla="*/ 337 h 513"/>
                    <a:gd name="T24" fmla="*/ 35 w 562"/>
                    <a:gd name="T25" fmla="*/ 257 h 513"/>
                    <a:gd name="T26" fmla="*/ 3 w 562"/>
                    <a:gd name="T27" fmla="*/ 193 h 513"/>
                    <a:gd name="T28" fmla="*/ 19 w 562"/>
                    <a:gd name="T29" fmla="*/ 177 h 513"/>
                    <a:gd name="T30" fmla="*/ 91 w 562"/>
                    <a:gd name="T31" fmla="*/ 177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62" h="513">
                      <a:moveTo>
                        <a:pt x="91" y="177"/>
                      </a:moveTo>
                      <a:cubicBezTo>
                        <a:pt x="117" y="166"/>
                        <a:pt x="143" y="141"/>
                        <a:pt x="171" y="121"/>
                      </a:cubicBezTo>
                      <a:cubicBezTo>
                        <a:pt x="199" y="101"/>
                        <a:pt x="202" y="72"/>
                        <a:pt x="259" y="57"/>
                      </a:cubicBezTo>
                      <a:cubicBezTo>
                        <a:pt x="316" y="42"/>
                        <a:pt x="468" y="0"/>
                        <a:pt x="515" y="33"/>
                      </a:cubicBezTo>
                      <a:cubicBezTo>
                        <a:pt x="562" y="66"/>
                        <a:pt x="546" y="190"/>
                        <a:pt x="539" y="257"/>
                      </a:cubicBezTo>
                      <a:cubicBezTo>
                        <a:pt x="532" y="324"/>
                        <a:pt x="486" y="398"/>
                        <a:pt x="475" y="433"/>
                      </a:cubicBezTo>
                      <a:cubicBezTo>
                        <a:pt x="464" y="468"/>
                        <a:pt x="502" y="453"/>
                        <a:pt x="475" y="465"/>
                      </a:cubicBezTo>
                      <a:cubicBezTo>
                        <a:pt x="448" y="477"/>
                        <a:pt x="356" y="513"/>
                        <a:pt x="315" y="505"/>
                      </a:cubicBezTo>
                      <a:cubicBezTo>
                        <a:pt x="274" y="497"/>
                        <a:pt x="248" y="452"/>
                        <a:pt x="227" y="417"/>
                      </a:cubicBezTo>
                      <a:cubicBezTo>
                        <a:pt x="206" y="382"/>
                        <a:pt x="206" y="316"/>
                        <a:pt x="187" y="297"/>
                      </a:cubicBezTo>
                      <a:cubicBezTo>
                        <a:pt x="168" y="278"/>
                        <a:pt x="135" y="298"/>
                        <a:pt x="115" y="305"/>
                      </a:cubicBezTo>
                      <a:cubicBezTo>
                        <a:pt x="95" y="312"/>
                        <a:pt x="80" y="345"/>
                        <a:pt x="67" y="337"/>
                      </a:cubicBezTo>
                      <a:cubicBezTo>
                        <a:pt x="54" y="329"/>
                        <a:pt x="46" y="281"/>
                        <a:pt x="35" y="257"/>
                      </a:cubicBezTo>
                      <a:cubicBezTo>
                        <a:pt x="24" y="233"/>
                        <a:pt x="6" y="206"/>
                        <a:pt x="3" y="193"/>
                      </a:cubicBezTo>
                      <a:cubicBezTo>
                        <a:pt x="0" y="180"/>
                        <a:pt x="4" y="180"/>
                        <a:pt x="19" y="177"/>
                      </a:cubicBezTo>
                      <a:cubicBezTo>
                        <a:pt x="34" y="174"/>
                        <a:pt x="76" y="177"/>
                        <a:pt x="91" y="177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994" name="Freeform 82"/>
                <p:cNvSpPr>
                  <a:spLocks noChangeAspect="1"/>
                </p:cNvSpPr>
                <p:nvPr/>
              </p:nvSpPr>
              <p:spPr bwMode="auto">
                <a:xfrm>
                  <a:off x="696" y="2335"/>
                  <a:ext cx="424" cy="410"/>
                </a:xfrm>
                <a:custGeom>
                  <a:avLst/>
                  <a:gdLst>
                    <a:gd name="T0" fmla="*/ 24 w 424"/>
                    <a:gd name="T1" fmla="*/ 400 h 408"/>
                    <a:gd name="T2" fmla="*/ 24 w 424"/>
                    <a:gd name="T3" fmla="*/ 352 h 408"/>
                    <a:gd name="T4" fmla="*/ 24 w 424"/>
                    <a:gd name="T5" fmla="*/ 160 h 408"/>
                    <a:gd name="T6" fmla="*/ 72 w 424"/>
                    <a:gd name="T7" fmla="*/ 64 h 408"/>
                    <a:gd name="T8" fmla="*/ 360 w 424"/>
                    <a:gd name="T9" fmla="*/ 16 h 408"/>
                    <a:gd name="T10" fmla="*/ 408 w 424"/>
                    <a:gd name="T11" fmla="*/ 160 h 408"/>
                    <a:gd name="T12" fmla="*/ 416 w 424"/>
                    <a:gd name="T13" fmla="*/ 312 h 408"/>
                    <a:gd name="T14" fmla="*/ 360 w 424"/>
                    <a:gd name="T15" fmla="*/ 352 h 408"/>
                    <a:gd name="T16" fmla="*/ 168 w 424"/>
                    <a:gd name="T17" fmla="*/ 400 h 408"/>
                    <a:gd name="T18" fmla="*/ 24 w 424"/>
                    <a:gd name="T19" fmla="*/ 40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4" h="408">
                      <a:moveTo>
                        <a:pt x="24" y="400"/>
                      </a:moveTo>
                      <a:cubicBezTo>
                        <a:pt x="0" y="392"/>
                        <a:pt x="24" y="392"/>
                        <a:pt x="24" y="352"/>
                      </a:cubicBezTo>
                      <a:cubicBezTo>
                        <a:pt x="24" y="312"/>
                        <a:pt x="16" y="208"/>
                        <a:pt x="24" y="160"/>
                      </a:cubicBezTo>
                      <a:cubicBezTo>
                        <a:pt x="32" y="112"/>
                        <a:pt x="16" y="88"/>
                        <a:pt x="72" y="64"/>
                      </a:cubicBezTo>
                      <a:cubicBezTo>
                        <a:pt x="128" y="40"/>
                        <a:pt x="304" y="0"/>
                        <a:pt x="360" y="16"/>
                      </a:cubicBezTo>
                      <a:cubicBezTo>
                        <a:pt x="416" y="32"/>
                        <a:pt x="399" y="111"/>
                        <a:pt x="408" y="160"/>
                      </a:cubicBezTo>
                      <a:cubicBezTo>
                        <a:pt x="417" y="209"/>
                        <a:pt x="424" y="280"/>
                        <a:pt x="416" y="312"/>
                      </a:cubicBezTo>
                      <a:cubicBezTo>
                        <a:pt x="408" y="344"/>
                        <a:pt x="401" y="337"/>
                        <a:pt x="360" y="352"/>
                      </a:cubicBezTo>
                      <a:cubicBezTo>
                        <a:pt x="319" y="367"/>
                        <a:pt x="224" y="392"/>
                        <a:pt x="168" y="400"/>
                      </a:cubicBezTo>
                      <a:cubicBezTo>
                        <a:pt x="112" y="408"/>
                        <a:pt x="48" y="408"/>
                        <a:pt x="24" y="4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8995" name="Freeform 83"/>
              <p:cNvSpPr>
                <a:spLocks noChangeAspect="1"/>
              </p:cNvSpPr>
              <p:nvPr/>
            </p:nvSpPr>
            <p:spPr bwMode="auto">
              <a:xfrm>
                <a:off x="2785" y="2591"/>
                <a:ext cx="95" cy="337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3624" name="Group 84"/>
            <p:cNvGrpSpPr>
              <a:grpSpLocks noChangeAspect="1"/>
            </p:cNvGrpSpPr>
            <p:nvPr/>
          </p:nvGrpSpPr>
          <p:grpSpPr bwMode="auto">
            <a:xfrm>
              <a:off x="3585" y="3312"/>
              <a:ext cx="351" cy="480"/>
              <a:chOff x="2352" y="2016"/>
              <a:chExt cx="667" cy="912"/>
            </a:xfrm>
          </p:grpSpPr>
          <p:grpSp>
            <p:nvGrpSpPr>
              <p:cNvPr id="23643" name="Group 85"/>
              <p:cNvGrpSpPr>
                <a:grpSpLocks noChangeAspect="1"/>
              </p:cNvGrpSpPr>
              <p:nvPr/>
            </p:nvGrpSpPr>
            <p:grpSpPr bwMode="auto">
              <a:xfrm>
                <a:off x="2352" y="2016"/>
                <a:ext cx="667" cy="824"/>
                <a:chOff x="453" y="1920"/>
                <a:chExt cx="667" cy="824"/>
              </a:xfrm>
            </p:grpSpPr>
            <p:sp>
              <p:nvSpPr>
                <p:cNvPr id="38998" name="Oval 86"/>
                <p:cNvSpPr>
                  <a:spLocks noChangeAspect="1" noChangeArrowheads="1"/>
                </p:cNvSpPr>
                <p:nvPr/>
              </p:nvSpPr>
              <p:spPr bwMode="auto">
                <a:xfrm>
                  <a:off x="624" y="1921"/>
                  <a:ext cx="253" cy="288"/>
                </a:xfrm>
                <a:prstGeom prst="ellips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999" name="Freeform 87"/>
                <p:cNvSpPr>
                  <a:spLocks noChangeAspect="1"/>
                </p:cNvSpPr>
                <p:nvPr/>
              </p:nvSpPr>
              <p:spPr bwMode="auto">
                <a:xfrm>
                  <a:off x="453" y="2185"/>
                  <a:ext cx="562" cy="511"/>
                </a:xfrm>
                <a:custGeom>
                  <a:avLst/>
                  <a:gdLst>
                    <a:gd name="T0" fmla="*/ 91 w 562"/>
                    <a:gd name="T1" fmla="*/ 177 h 513"/>
                    <a:gd name="T2" fmla="*/ 171 w 562"/>
                    <a:gd name="T3" fmla="*/ 121 h 513"/>
                    <a:gd name="T4" fmla="*/ 259 w 562"/>
                    <a:gd name="T5" fmla="*/ 57 h 513"/>
                    <a:gd name="T6" fmla="*/ 515 w 562"/>
                    <a:gd name="T7" fmla="*/ 33 h 513"/>
                    <a:gd name="T8" fmla="*/ 539 w 562"/>
                    <a:gd name="T9" fmla="*/ 257 h 513"/>
                    <a:gd name="T10" fmla="*/ 475 w 562"/>
                    <a:gd name="T11" fmla="*/ 433 h 513"/>
                    <a:gd name="T12" fmla="*/ 475 w 562"/>
                    <a:gd name="T13" fmla="*/ 465 h 513"/>
                    <a:gd name="T14" fmla="*/ 315 w 562"/>
                    <a:gd name="T15" fmla="*/ 505 h 513"/>
                    <a:gd name="T16" fmla="*/ 227 w 562"/>
                    <a:gd name="T17" fmla="*/ 417 h 513"/>
                    <a:gd name="T18" fmla="*/ 187 w 562"/>
                    <a:gd name="T19" fmla="*/ 297 h 513"/>
                    <a:gd name="T20" fmla="*/ 115 w 562"/>
                    <a:gd name="T21" fmla="*/ 305 h 513"/>
                    <a:gd name="T22" fmla="*/ 67 w 562"/>
                    <a:gd name="T23" fmla="*/ 337 h 513"/>
                    <a:gd name="T24" fmla="*/ 35 w 562"/>
                    <a:gd name="T25" fmla="*/ 257 h 513"/>
                    <a:gd name="T26" fmla="*/ 3 w 562"/>
                    <a:gd name="T27" fmla="*/ 193 h 513"/>
                    <a:gd name="T28" fmla="*/ 19 w 562"/>
                    <a:gd name="T29" fmla="*/ 177 h 513"/>
                    <a:gd name="T30" fmla="*/ 91 w 562"/>
                    <a:gd name="T31" fmla="*/ 177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62" h="513">
                      <a:moveTo>
                        <a:pt x="91" y="177"/>
                      </a:moveTo>
                      <a:cubicBezTo>
                        <a:pt x="117" y="166"/>
                        <a:pt x="143" y="141"/>
                        <a:pt x="171" y="121"/>
                      </a:cubicBezTo>
                      <a:cubicBezTo>
                        <a:pt x="199" y="101"/>
                        <a:pt x="202" y="72"/>
                        <a:pt x="259" y="57"/>
                      </a:cubicBezTo>
                      <a:cubicBezTo>
                        <a:pt x="316" y="42"/>
                        <a:pt x="468" y="0"/>
                        <a:pt x="515" y="33"/>
                      </a:cubicBezTo>
                      <a:cubicBezTo>
                        <a:pt x="562" y="66"/>
                        <a:pt x="546" y="190"/>
                        <a:pt x="539" y="257"/>
                      </a:cubicBezTo>
                      <a:cubicBezTo>
                        <a:pt x="532" y="324"/>
                        <a:pt x="486" y="398"/>
                        <a:pt x="475" y="433"/>
                      </a:cubicBezTo>
                      <a:cubicBezTo>
                        <a:pt x="464" y="468"/>
                        <a:pt x="502" y="453"/>
                        <a:pt x="475" y="465"/>
                      </a:cubicBezTo>
                      <a:cubicBezTo>
                        <a:pt x="448" y="477"/>
                        <a:pt x="356" y="513"/>
                        <a:pt x="315" y="505"/>
                      </a:cubicBezTo>
                      <a:cubicBezTo>
                        <a:pt x="274" y="497"/>
                        <a:pt x="248" y="452"/>
                        <a:pt x="227" y="417"/>
                      </a:cubicBezTo>
                      <a:cubicBezTo>
                        <a:pt x="206" y="382"/>
                        <a:pt x="206" y="316"/>
                        <a:pt x="187" y="297"/>
                      </a:cubicBezTo>
                      <a:cubicBezTo>
                        <a:pt x="168" y="278"/>
                        <a:pt x="135" y="298"/>
                        <a:pt x="115" y="305"/>
                      </a:cubicBezTo>
                      <a:cubicBezTo>
                        <a:pt x="95" y="312"/>
                        <a:pt x="80" y="345"/>
                        <a:pt x="67" y="337"/>
                      </a:cubicBezTo>
                      <a:cubicBezTo>
                        <a:pt x="54" y="329"/>
                        <a:pt x="46" y="281"/>
                        <a:pt x="35" y="257"/>
                      </a:cubicBezTo>
                      <a:cubicBezTo>
                        <a:pt x="24" y="233"/>
                        <a:pt x="6" y="206"/>
                        <a:pt x="3" y="193"/>
                      </a:cubicBezTo>
                      <a:cubicBezTo>
                        <a:pt x="0" y="180"/>
                        <a:pt x="4" y="180"/>
                        <a:pt x="19" y="177"/>
                      </a:cubicBezTo>
                      <a:cubicBezTo>
                        <a:pt x="34" y="174"/>
                        <a:pt x="76" y="177"/>
                        <a:pt x="91" y="177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000" name="Freeform 88"/>
                <p:cNvSpPr>
                  <a:spLocks noChangeAspect="1"/>
                </p:cNvSpPr>
                <p:nvPr/>
              </p:nvSpPr>
              <p:spPr bwMode="auto">
                <a:xfrm>
                  <a:off x="697" y="2337"/>
                  <a:ext cx="424" cy="407"/>
                </a:xfrm>
                <a:custGeom>
                  <a:avLst/>
                  <a:gdLst>
                    <a:gd name="T0" fmla="*/ 24 w 424"/>
                    <a:gd name="T1" fmla="*/ 400 h 408"/>
                    <a:gd name="T2" fmla="*/ 24 w 424"/>
                    <a:gd name="T3" fmla="*/ 352 h 408"/>
                    <a:gd name="T4" fmla="*/ 24 w 424"/>
                    <a:gd name="T5" fmla="*/ 160 h 408"/>
                    <a:gd name="T6" fmla="*/ 72 w 424"/>
                    <a:gd name="T7" fmla="*/ 64 h 408"/>
                    <a:gd name="T8" fmla="*/ 360 w 424"/>
                    <a:gd name="T9" fmla="*/ 16 h 408"/>
                    <a:gd name="T10" fmla="*/ 408 w 424"/>
                    <a:gd name="T11" fmla="*/ 160 h 408"/>
                    <a:gd name="T12" fmla="*/ 416 w 424"/>
                    <a:gd name="T13" fmla="*/ 312 h 408"/>
                    <a:gd name="T14" fmla="*/ 360 w 424"/>
                    <a:gd name="T15" fmla="*/ 352 h 408"/>
                    <a:gd name="T16" fmla="*/ 168 w 424"/>
                    <a:gd name="T17" fmla="*/ 400 h 408"/>
                    <a:gd name="T18" fmla="*/ 24 w 424"/>
                    <a:gd name="T19" fmla="*/ 40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4" h="408">
                      <a:moveTo>
                        <a:pt x="24" y="400"/>
                      </a:moveTo>
                      <a:cubicBezTo>
                        <a:pt x="0" y="392"/>
                        <a:pt x="24" y="392"/>
                        <a:pt x="24" y="352"/>
                      </a:cubicBezTo>
                      <a:cubicBezTo>
                        <a:pt x="24" y="312"/>
                        <a:pt x="16" y="208"/>
                        <a:pt x="24" y="160"/>
                      </a:cubicBezTo>
                      <a:cubicBezTo>
                        <a:pt x="32" y="112"/>
                        <a:pt x="16" y="88"/>
                        <a:pt x="72" y="64"/>
                      </a:cubicBezTo>
                      <a:cubicBezTo>
                        <a:pt x="128" y="40"/>
                        <a:pt x="304" y="0"/>
                        <a:pt x="360" y="16"/>
                      </a:cubicBezTo>
                      <a:cubicBezTo>
                        <a:pt x="416" y="32"/>
                        <a:pt x="399" y="111"/>
                        <a:pt x="408" y="160"/>
                      </a:cubicBezTo>
                      <a:cubicBezTo>
                        <a:pt x="417" y="209"/>
                        <a:pt x="424" y="280"/>
                        <a:pt x="416" y="312"/>
                      </a:cubicBezTo>
                      <a:cubicBezTo>
                        <a:pt x="408" y="344"/>
                        <a:pt x="401" y="337"/>
                        <a:pt x="360" y="352"/>
                      </a:cubicBezTo>
                      <a:cubicBezTo>
                        <a:pt x="319" y="367"/>
                        <a:pt x="224" y="392"/>
                        <a:pt x="168" y="400"/>
                      </a:cubicBezTo>
                      <a:cubicBezTo>
                        <a:pt x="112" y="408"/>
                        <a:pt x="48" y="408"/>
                        <a:pt x="24" y="4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9001" name="Freeform 89"/>
              <p:cNvSpPr>
                <a:spLocks noChangeAspect="1"/>
              </p:cNvSpPr>
              <p:nvPr/>
            </p:nvSpPr>
            <p:spPr bwMode="auto">
              <a:xfrm>
                <a:off x="2784" y="2593"/>
                <a:ext cx="98" cy="334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3625" name="Group 90"/>
            <p:cNvGrpSpPr>
              <a:grpSpLocks noChangeAspect="1"/>
            </p:cNvGrpSpPr>
            <p:nvPr/>
          </p:nvGrpSpPr>
          <p:grpSpPr bwMode="auto">
            <a:xfrm>
              <a:off x="4767" y="2544"/>
              <a:ext cx="351" cy="480"/>
              <a:chOff x="2352" y="2016"/>
              <a:chExt cx="667" cy="912"/>
            </a:xfrm>
          </p:grpSpPr>
          <p:grpSp>
            <p:nvGrpSpPr>
              <p:cNvPr id="23638" name="Group 91"/>
              <p:cNvGrpSpPr>
                <a:grpSpLocks noChangeAspect="1"/>
              </p:cNvGrpSpPr>
              <p:nvPr/>
            </p:nvGrpSpPr>
            <p:grpSpPr bwMode="auto">
              <a:xfrm>
                <a:off x="2352" y="2016"/>
                <a:ext cx="667" cy="824"/>
                <a:chOff x="453" y="1920"/>
                <a:chExt cx="667" cy="824"/>
              </a:xfrm>
            </p:grpSpPr>
            <p:sp>
              <p:nvSpPr>
                <p:cNvPr id="39004" name="Oval 92"/>
                <p:cNvSpPr>
                  <a:spLocks noChangeAspect="1" noChangeArrowheads="1"/>
                </p:cNvSpPr>
                <p:nvPr/>
              </p:nvSpPr>
              <p:spPr bwMode="auto">
                <a:xfrm>
                  <a:off x="624" y="1919"/>
                  <a:ext cx="253" cy="288"/>
                </a:xfrm>
                <a:prstGeom prst="ellips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005" name="Freeform 93"/>
                <p:cNvSpPr>
                  <a:spLocks noChangeAspect="1"/>
                </p:cNvSpPr>
                <p:nvPr/>
              </p:nvSpPr>
              <p:spPr bwMode="auto">
                <a:xfrm>
                  <a:off x="453" y="2183"/>
                  <a:ext cx="562" cy="513"/>
                </a:xfrm>
                <a:custGeom>
                  <a:avLst/>
                  <a:gdLst>
                    <a:gd name="T0" fmla="*/ 91 w 562"/>
                    <a:gd name="T1" fmla="*/ 177 h 513"/>
                    <a:gd name="T2" fmla="*/ 171 w 562"/>
                    <a:gd name="T3" fmla="*/ 121 h 513"/>
                    <a:gd name="T4" fmla="*/ 259 w 562"/>
                    <a:gd name="T5" fmla="*/ 57 h 513"/>
                    <a:gd name="T6" fmla="*/ 515 w 562"/>
                    <a:gd name="T7" fmla="*/ 33 h 513"/>
                    <a:gd name="T8" fmla="*/ 539 w 562"/>
                    <a:gd name="T9" fmla="*/ 257 h 513"/>
                    <a:gd name="T10" fmla="*/ 475 w 562"/>
                    <a:gd name="T11" fmla="*/ 433 h 513"/>
                    <a:gd name="T12" fmla="*/ 475 w 562"/>
                    <a:gd name="T13" fmla="*/ 465 h 513"/>
                    <a:gd name="T14" fmla="*/ 315 w 562"/>
                    <a:gd name="T15" fmla="*/ 505 h 513"/>
                    <a:gd name="T16" fmla="*/ 227 w 562"/>
                    <a:gd name="T17" fmla="*/ 417 h 513"/>
                    <a:gd name="T18" fmla="*/ 187 w 562"/>
                    <a:gd name="T19" fmla="*/ 297 h 513"/>
                    <a:gd name="T20" fmla="*/ 115 w 562"/>
                    <a:gd name="T21" fmla="*/ 305 h 513"/>
                    <a:gd name="T22" fmla="*/ 67 w 562"/>
                    <a:gd name="T23" fmla="*/ 337 h 513"/>
                    <a:gd name="T24" fmla="*/ 35 w 562"/>
                    <a:gd name="T25" fmla="*/ 257 h 513"/>
                    <a:gd name="T26" fmla="*/ 3 w 562"/>
                    <a:gd name="T27" fmla="*/ 193 h 513"/>
                    <a:gd name="T28" fmla="*/ 19 w 562"/>
                    <a:gd name="T29" fmla="*/ 177 h 513"/>
                    <a:gd name="T30" fmla="*/ 91 w 562"/>
                    <a:gd name="T31" fmla="*/ 177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62" h="513">
                      <a:moveTo>
                        <a:pt x="91" y="177"/>
                      </a:moveTo>
                      <a:cubicBezTo>
                        <a:pt x="117" y="166"/>
                        <a:pt x="143" y="141"/>
                        <a:pt x="171" y="121"/>
                      </a:cubicBezTo>
                      <a:cubicBezTo>
                        <a:pt x="199" y="101"/>
                        <a:pt x="202" y="72"/>
                        <a:pt x="259" y="57"/>
                      </a:cubicBezTo>
                      <a:cubicBezTo>
                        <a:pt x="316" y="42"/>
                        <a:pt x="468" y="0"/>
                        <a:pt x="515" y="33"/>
                      </a:cubicBezTo>
                      <a:cubicBezTo>
                        <a:pt x="562" y="66"/>
                        <a:pt x="546" y="190"/>
                        <a:pt x="539" y="257"/>
                      </a:cubicBezTo>
                      <a:cubicBezTo>
                        <a:pt x="532" y="324"/>
                        <a:pt x="486" y="398"/>
                        <a:pt x="475" y="433"/>
                      </a:cubicBezTo>
                      <a:cubicBezTo>
                        <a:pt x="464" y="468"/>
                        <a:pt x="502" y="453"/>
                        <a:pt x="475" y="465"/>
                      </a:cubicBezTo>
                      <a:cubicBezTo>
                        <a:pt x="448" y="477"/>
                        <a:pt x="356" y="513"/>
                        <a:pt x="315" y="505"/>
                      </a:cubicBezTo>
                      <a:cubicBezTo>
                        <a:pt x="274" y="497"/>
                        <a:pt x="248" y="452"/>
                        <a:pt x="227" y="417"/>
                      </a:cubicBezTo>
                      <a:cubicBezTo>
                        <a:pt x="206" y="382"/>
                        <a:pt x="206" y="316"/>
                        <a:pt x="187" y="297"/>
                      </a:cubicBezTo>
                      <a:cubicBezTo>
                        <a:pt x="168" y="278"/>
                        <a:pt x="135" y="298"/>
                        <a:pt x="115" y="305"/>
                      </a:cubicBezTo>
                      <a:cubicBezTo>
                        <a:pt x="95" y="312"/>
                        <a:pt x="80" y="345"/>
                        <a:pt x="67" y="337"/>
                      </a:cubicBezTo>
                      <a:cubicBezTo>
                        <a:pt x="54" y="329"/>
                        <a:pt x="46" y="281"/>
                        <a:pt x="35" y="257"/>
                      </a:cubicBezTo>
                      <a:cubicBezTo>
                        <a:pt x="24" y="233"/>
                        <a:pt x="6" y="206"/>
                        <a:pt x="3" y="193"/>
                      </a:cubicBezTo>
                      <a:cubicBezTo>
                        <a:pt x="0" y="180"/>
                        <a:pt x="4" y="180"/>
                        <a:pt x="19" y="177"/>
                      </a:cubicBezTo>
                      <a:cubicBezTo>
                        <a:pt x="34" y="174"/>
                        <a:pt x="76" y="177"/>
                        <a:pt x="91" y="177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006" name="Freeform 94"/>
                <p:cNvSpPr>
                  <a:spLocks noChangeAspect="1"/>
                </p:cNvSpPr>
                <p:nvPr/>
              </p:nvSpPr>
              <p:spPr bwMode="auto">
                <a:xfrm>
                  <a:off x="697" y="2335"/>
                  <a:ext cx="424" cy="410"/>
                </a:xfrm>
                <a:custGeom>
                  <a:avLst/>
                  <a:gdLst>
                    <a:gd name="T0" fmla="*/ 24 w 424"/>
                    <a:gd name="T1" fmla="*/ 400 h 408"/>
                    <a:gd name="T2" fmla="*/ 24 w 424"/>
                    <a:gd name="T3" fmla="*/ 352 h 408"/>
                    <a:gd name="T4" fmla="*/ 24 w 424"/>
                    <a:gd name="T5" fmla="*/ 160 h 408"/>
                    <a:gd name="T6" fmla="*/ 72 w 424"/>
                    <a:gd name="T7" fmla="*/ 64 h 408"/>
                    <a:gd name="T8" fmla="*/ 360 w 424"/>
                    <a:gd name="T9" fmla="*/ 16 h 408"/>
                    <a:gd name="T10" fmla="*/ 408 w 424"/>
                    <a:gd name="T11" fmla="*/ 160 h 408"/>
                    <a:gd name="T12" fmla="*/ 416 w 424"/>
                    <a:gd name="T13" fmla="*/ 312 h 408"/>
                    <a:gd name="T14" fmla="*/ 360 w 424"/>
                    <a:gd name="T15" fmla="*/ 352 h 408"/>
                    <a:gd name="T16" fmla="*/ 168 w 424"/>
                    <a:gd name="T17" fmla="*/ 400 h 408"/>
                    <a:gd name="T18" fmla="*/ 24 w 424"/>
                    <a:gd name="T19" fmla="*/ 40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4" h="408">
                      <a:moveTo>
                        <a:pt x="24" y="400"/>
                      </a:moveTo>
                      <a:cubicBezTo>
                        <a:pt x="0" y="392"/>
                        <a:pt x="24" y="392"/>
                        <a:pt x="24" y="352"/>
                      </a:cubicBezTo>
                      <a:cubicBezTo>
                        <a:pt x="24" y="312"/>
                        <a:pt x="16" y="208"/>
                        <a:pt x="24" y="160"/>
                      </a:cubicBezTo>
                      <a:cubicBezTo>
                        <a:pt x="32" y="112"/>
                        <a:pt x="16" y="88"/>
                        <a:pt x="72" y="64"/>
                      </a:cubicBezTo>
                      <a:cubicBezTo>
                        <a:pt x="128" y="40"/>
                        <a:pt x="304" y="0"/>
                        <a:pt x="360" y="16"/>
                      </a:cubicBezTo>
                      <a:cubicBezTo>
                        <a:pt x="416" y="32"/>
                        <a:pt x="399" y="111"/>
                        <a:pt x="408" y="160"/>
                      </a:cubicBezTo>
                      <a:cubicBezTo>
                        <a:pt x="417" y="209"/>
                        <a:pt x="424" y="280"/>
                        <a:pt x="416" y="312"/>
                      </a:cubicBezTo>
                      <a:cubicBezTo>
                        <a:pt x="408" y="344"/>
                        <a:pt x="401" y="337"/>
                        <a:pt x="360" y="352"/>
                      </a:cubicBezTo>
                      <a:cubicBezTo>
                        <a:pt x="319" y="367"/>
                        <a:pt x="224" y="392"/>
                        <a:pt x="168" y="400"/>
                      </a:cubicBezTo>
                      <a:cubicBezTo>
                        <a:pt x="112" y="408"/>
                        <a:pt x="48" y="408"/>
                        <a:pt x="24" y="4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9007" name="Freeform 95"/>
              <p:cNvSpPr>
                <a:spLocks noChangeAspect="1"/>
              </p:cNvSpPr>
              <p:nvPr/>
            </p:nvSpPr>
            <p:spPr bwMode="auto">
              <a:xfrm>
                <a:off x="2784" y="2591"/>
                <a:ext cx="98" cy="337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3626" name="Group 96"/>
            <p:cNvGrpSpPr>
              <a:grpSpLocks noChangeAspect="1"/>
            </p:cNvGrpSpPr>
            <p:nvPr/>
          </p:nvGrpSpPr>
          <p:grpSpPr bwMode="auto">
            <a:xfrm>
              <a:off x="4335" y="2496"/>
              <a:ext cx="351" cy="480"/>
              <a:chOff x="2352" y="2016"/>
              <a:chExt cx="667" cy="912"/>
            </a:xfrm>
          </p:grpSpPr>
          <p:grpSp>
            <p:nvGrpSpPr>
              <p:cNvPr id="23633" name="Group 97"/>
              <p:cNvGrpSpPr>
                <a:grpSpLocks noChangeAspect="1"/>
              </p:cNvGrpSpPr>
              <p:nvPr/>
            </p:nvGrpSpPr>
            <p:grpSpPr bwMode="auto">
              <a:xfrm>
                <a:off x="2352" y="2016"/>
                <a:ext cx="667" cy="824"/>
                <a:chOff x="453" y="1920"/>
                <a:chExt cx="667" cy="824"/>
              </a:xfrm>
            </p:grpSpPr>
            <p:sp>
              <p:nvSpPr>
                <p:cNvPr id="39010" name="Oval 98"/>
                <p:cNvSpPr>
                  <a:spLocks noChangeAspect="1" noChangeArrowheads="1"/>
                </p:cNvSpPr>
                <p:nvPr/>
              </p:nvSpPr>
              <p:spPr bwMode="auto">
                <a:xfrm>
                  <a:off x="625" y="1921"/>
                  <a:ext cx="250" cy="288"/>
                </a:xfrm>
                <a:prstGeom prst="ellips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011" name="Freeform 99"/>
                <p:cNvSpPr>
                  <a:spLocks noChangeAspect="1"/>
                </p:cNvSpPr>
                <p:nvPr/>
              </p:nvSpPr>
              <p:spPr bwMode="auto">
                <a:xfrm>
                  <a:off x="454" y="2184"/>
                  <a:ext cx="560" cy="513"/>
                </a:xfrm>
                <a:custGeom>
                  <a:avLst/>
                  <a:gdLst>
                    <a:gd name="T0" fmla="*/ 91 w 562"/>
                    <a:gd name="T1" fmla="*/ 177 h 513"/>
                    <a:gd name="T2" fmla="*/ 171 w 562"/>
                    <a:gd name="T3" fmla="*/ 121 h 513"/>
                    <a:gd name="T4" fmla="*/ 259 w 562"/>
                    <a:gd name="T5" fmla="*/ 57 h 513"/>
                    <a:gd name="T6" fmla="*/ 515 w 562"/>
                    <a:gd name="T7" fmla="*/ 33 h 513"/>
                    <a:gd name="T8" fmla="*/ 539 w 562"/>
                    <a:gd name="T9" fmla="*/ 257 h 513"/>
                    <a:gd name="T10" fmla="*/ 475 w 562"/>
                    <a:gd name="T11" fmla="*/ 433 h 513"/>
                    <a:gd name="T12" fmla="*/ 475 w 562"/>
                    <a:gd name="T13" fmla="*/ 465 h 513"/>
                    <a:gd name="T14" fmla="*/ 315 w 562"/>
                    <a:gd name="T15" fmla="*/ 505 h 513"/>
                    <a:gd name="T16" fmla="*/ 227 w 562"/>
                    <a:gd name="T17" fmla="*/ 417 h 513"/>
                    <a:gd name="T18" fmla="*/ 187 w 562"/>
                    <a:gd name="T19" fmla="*/ 297 h 513"/>
                    <a:gd name="T20" fmla="*/ 115 w 562"/>
                    <a:gd name="T21" fmla="*/ 305 h 513"/>
                    <a:gd name="T22" fmla="*/ 67 w 562"/>
                    <a:gd name="T23" fmla="*/ 337 h 513"/>
                    <a:gd name="T24" fmla="*/ 35 w 562"/>
                    <a:gd name="T25" fmla="*/ 257 h 513"/>
                    <a:gd name="T26" fmla="*/ 3 w 562"/>
                    <a:gd name="T27" fmla="*/ 193 h 513"/>
                    <a:gd name="T28" fmla="*/ 19 w 562"/>
                    <a:gd name="T29" fmla="*/ 177 h 513"/>
                    <a:gd name="T30" fmla="*/ 91 w 562"/>
                    <a:gd name="T31" fmla="*/ 177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62" h="513">
                      <a:moveTo>
                        <a:pt x="91" y="177"/>
                      </a:moveTo>
                      <a:cubicBezTo>
                        <a:pt x="117" y="166"/>
                        <a:pt x="143" y="141"/>
                        <a:pt x="171" y="121"/>
                      </a:cubicBezTo>
                      <a:cubicBezTo>
                        <a:pt x="199" y="101"/>
                        <a:pt x="202" y="72"/>
                        <a:pt x="259" y="57"/>
                      </a:cubicBezTo>
                      <a:cubicBezTo>
                        <a:pt x="316" y="42"/>
                        <a:pt x="468" y="0"/>
                        <a:pt x="515" y="33"/>
                      </a:cubicBezTo>
                      <a:cubicBezTo>
                        <a:pt x="562" y="66"/>
                        <a:pt x="546" y="190"/>
                        <a:pt x="539" y="257"/>
                      </a:cubicBezTo>
                      <a:cubicBezTo>
                        <a:pt x="532" y="324"/>
                        <a:pt x="486" y="398"/>
                        <a:pt x="475" y="433"/>
                      </a:cubicBezTo>
                      <a:cubicBezTo>
                        <a:pt x="464" y="468"/>
                        <a:pt x="502" y="453"/>
                        <a:pt x="475" y="465"/>
                      </a:cubicBezTo>
                      <a:cubicBezTo>
                        <a:pt x="448" y="477"/>
                        <a:pt x="356" y="513"/>
                        <a:pt x="315" y="505"/>
                      </a:cubicBezTo>
                      <a:cubicBezTo>
                        <a:pt x="274" y="497"/>
                        <a:pt x="248" y="452"/>
                        <a:pt x="227" y="417"/>
                      </a:cubicBezTo>
                      <a:cubicBezTo>
                        <a:pt x="206" y="382"/>
                        <a:pt x="206" y="316"/>
                        <a:pt x="187" y="297"/>
                      </a:cubicBezTo>
                      <a:cubicBezTo>
                        <a:pt x="168" y="278"/>
                        <a:pt x="135" y="298"/>
                        <a:pt x="115" y="305"/>
                      </a:cubicBezTo>
                      <a:cubicBezTo>
                        <a:pt x="95" y="312"/>
                        <a:pt x="80" y="345"/>
                        <a:pt x="67" y="337"/>
                      </a:cubicBezTo>
                      <a:cubicBezTo>
                        <a:pt x="54" y="329"/>
                        <a:pt x="46" y="281"/>
                        <a:pt x="35" y="257"/>
                      </a:cubicBezTo>
                      <a:cubicBezTo>
                        <a:pt x="24" y="233"/>
                        <a:pt x="6" y="206"/>
                        <a:pt x="3" y="193"/>
                      </a:cubicBezTo>
                      <a:cubicBezTo>
                        <a:pt x="0" y="180"/>
                        <a:pt x="4" y="180"/>
                        <a:pt x="19" y="177"/>
                      </a:cubicBezTo>
                      <a:cubicBezTo>
                        <a:pt x="34" y="174"/>
                        <a:pt x="76" y="177"/>
                        <a:pt x="91" y="177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012" name="Freeform 100"/>
                <p:cNvSpPr>
                  <a:spLocks noChangeAspect="1"/>
                </p:cNvSpPr>
                <p:nvPr/>
              </p:nvSpPr>
              <p:spPr bwMode="auto">
                <a:xfrm>
                  <a:off x="695" y="2336"/>
                  <a:ext cx="424" cy="410"/>
                </a:xfrm>
                <a:custGeom>
                  <a:avLst/>
                  <a:gdLst>
                    <a:gd name="T0" fmla="*/ 24 w 424"/>
                    <a:gd name="T1" fmla="*/ 400 h 408"/>
                    <a:gd name="T2" fmla="*/ 24 w 424"/>
                    <a:gd name="T3" fmla="*/ 352 h 408"/>
                    <a:gd name="T4" fmla="*/ 24 w 424"/>
                    <a:gd name="T5" fmla="*/ 160 h 408"/>
                    <a:gd name="T6" fmla="*/ 72 w 424"/>
                    <a:gd name="T7" fmla="*/ 64 h 408"/>
                    <a:gd name="T8" fmla="*/ 360 w 424"/>
                    <a:gd name="T9" fmla="*/ 16 h 408"/>
                    <a:gd name="T10" fmla="*/ 408 w 424"/>
                    <a:gd name="T11" fmla="*/ 160 h 408"/>
                    <a:gd name="T12" fmla="*/ 416 w 424"/>
                    <a:gd name="T13" fmla="*/ 312 h 408"/>
                    <a:gd name="T14" fmla="*/ 360 w 424"/>
                    <a:gd name="T15" fmla="*/ 352 h 408"/>
                    <a:gd name="T16" fmla="*/ 168 w 424"/>
                    <a:gd name="T17" fmla="*/ 400 h 408"/>
                    <a:gd name="T18" fmla="*/ 24 w 424"/>
                    <a:gd name="T19" fmla="*/ 40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4" h="408">
                      <a:moveTo>
                        <a:pt x="24" y="400"/>
                      </a:moveTo>
                      <a:cubicBezTo>
                        <a:pt x="0" y="392"/>
                        <a:pt x="24" y="392"/>
                        <a:pt x="24" y="352"/>
                      </a:cubicBezTo>
                      <a:cubicBezTo>
                        <a:pt x="24" y="312"/>
                        <a:pt x="16" y="208"/>
                        <a:pt x="24" y="160"/>
                      </a:cubicBezTo>
                      <a:cubicBezTo>
                        <a:pt x="32" y="112"/>
                        <a:pt x="16" y="88"/>
                        <a:pt x="72" y="64"/>
                      </a:cubicBezTo>
                      <a:cubicBezTo>
                        <a:pt x="128" y="40"/>
                        <a:pt x="304" y="0"/>
                        <a:pt x="360" y="16"/>
                      </a:cubicBezTo>
                      <a:cubicBezTo>
                        <a:pt x="416" y="32"/>
                        <a:pt x="399" y="111"/>
                        <a:pt x="408" y="160"/>
                      </a:cubicBezTo>
                      <a:cubicBezTo>
                        <a:pt x="417" y="209"/>
                        <a:pt x="424" y="280"/>
                        <a:pt x="416" y="312"/>
                      </a:cubicBezTo>
                      <a:cubicBezTo>
                        <a:pt x="408" y="344"/>
                        <a:pt x="401" y="337"/>
                        <a:pt x="360" y="352"/>
                      </a:cubicBezTo>
                      <a:cubicBezTo>
                        <a:pt x="319" y="367"/>
                        <a:pt x="224" y="392"/>
                        <a:pt x="168" y="400"/>
                      </a:cubicBezTo>
                      <a:cubicBezTo>
                        <a:pt x="112" y="408"/>
                        <a:pt x="48" y="408"/>
                        <a:pt x="24" y="4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9013" name="Freeform 101"/>
              <p:cNvSpPr>
                <a:spLocks noChangeAspect="1"/>
              </p:cNvSpPr>
              <p:nvPr/>
            </p:nvSpPr>
            <p:spPr bwMode="auto">
              <a:xfrm>
                <a:off x="2785" y="2593"/>
                <a:ext cx="95" cy="337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3627" name="Group 102"/>
            <p:cNvGrpSpPr>
              <a:grpSpLocks noChangeAspect="1"/>
            </p:cNvGrpSpPr>
            <p:nvPr/>
          </p:nvGrpSpPr>
          <p:grpSpPr bwMode="auto">
            <a:xfrm>
              <a:off x="4656" y="2928"/>
              <a:ext cx="351" cy="480"/>
              <a:chOff x="2352" y="2016"/>
              <a:chExt cx="667" cy="912"/>
            </a:xfrm>
          </p:grpSpPr>
          <p:grpSp>
            <p:nvGrpSpPr>
              <p:cNvPr id="23628" name="Group 103"/>
              <p:cNvGrpSpPr>
                <a:grpSpLocks noChangeAspect="1"/>
              </p:cNvGrpSpPr>
              <p:nvPr/>
            </p:nvGrpSpPr>
            <p:grpSpPr bwMode="auto">
              <a:xfrm>
                <a:off x="2352" y="2016"/>
                <a:ext cx="667" cy="824"/>
                <a:chOff x="453" y="1920"/>
                <a:chExt cx="667" cy="824"/>
              </a:xfrm>
            </p:grpSpPr>
            <p:sp>
              <p:nvSpPr>
                <p:cNvPr id="39016" name="Oval 104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1920"/>
                  <a:ext cx="253" cy="288"/>
                </a:xfrm>
                <a:prstGeom prst="ellips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017" name="Freeform 105"/>
                <p:cNvSpPr>
                  <a:spLocks noChangeAspect="1"/>
                </p:cNvSpPr>
                <p:nvPr/>
              </p:nvSpPr>
              <p:spPr bwMode="auto">
                <a:xfrm>
                  <a:off x="452" y="2184"/>
                  <a:ext cx="562" cy="513"/>
                </a:xfrm>
                <a:custGeom>
                  <a:avLst/>
                  <a:gdLst>
                    <a:gd name="T0" fmla="*/ 91 w 562"/>
                    <a:gd name="T1" fmla="*/ 177 h 513"/>
                    <a:gd name="T2" fmla="*/ 171 w 562"/>
                    <a:gd name="T3" fmla="*/ 121 h 513"/>
                    <a:gd name="T4" fmla="*/ 259 w 562"/>
                    <a:gd name="T5" fmla="*/ 57 h 513"/>
                    <a:gd name="T6" fmla="*/ 515 w 562"/>
                    <a:gd name="T7" fmla="*/ 33 h 513"/>
                    <a:gd name="T8" fmla="*/ 539 w 562"/>
                    <a:gd name="T9" fmla="*/ 257 h 513"/>
                    <a:gd name="T10" fmla="*/ 475 w 562"/>
                    <a:gd name="T11" fmla="*/ 433 h 513"/>
                    <a:gd name="T12" fmla="*/ 475 w 562"/>
                    <a:gd name="T13" fmla="*/ 465 h 513"/>
                    <a:gd name="T14" fmla="*/ 315 w 562"/>
                    <a:gd name="T15" fmla="*/ 505 h 513"/>
                    <a:gd name="T16" fmla="*/ 227 w 562"/>
                    <a:gd name="T17" fmla="*/ 417 h 513"/>
                    <a:gd name="T18" fmla="*/ 187 w 562"/>
                    <a:gd name="T19" fmla="*/ 297 h 513"/>
                    <a:gd name="T20" fmla="*/ 115 w 562"/>
                    <a:gd name="T21" fmla="*/ 305 h 513"/>
                    <a:gd name="T22" fmla="*/ 67 w 562"/>
                    <a:gd name="T23" fmla="*/ 337 h 513"/>
                    <a:gd name="T24" fmla="*/ 35 w 562"/>
                    <a:gd name="T25" fmla="*/ 257 h 513"/>
                    <a:gd name="T26" fmla="*/ 3 w 562"/>
                    <a:gd name="T27" fmla="*/ 193 h 513"/>
                    <a:gd name="T28" fmla="*/ 19 w 562"/>
                    <a:gd name="T29" fmla="*/ 177 h 513"/>
                    <a:gd name="T30" fmla="*/ 91 w 562"/>
                    <a:gd name="T31" fmla="*/ 177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62" h="513">
                      <a:moveTo>
                        <a:pt x="91" y="177"/>
                      </a:moveTo>
                      <a:cubicBezTo>
                        <a:pt x="117" y="166"/>
                        <a:pt x="143" y="141"/>
                        <a:pt x="171" y="121"/>
                      </a:cubicBezTo>
                      <a:cubicBezTo>
                        <a:pt x="199" y="101"/>
                        <a:pt x="202" y="72"/>
                        <a:pt x="259" y="57"/>
                      </a:cubicBezTo>
                      <a:cubicBezTo>
                        <a:pt x="316" y="42"/>
                        <a:pt x="468" y="0"/>
                        <a:pt x="515" y="33"/>
                      </a:cubicBezTo>
                      <a:cubicBezTo>
                        <a:pt x="562" y="66"/>
                        <a:pt x="546" y="190"/>
                        <a:pt x="539" y="257"/>
                      </a:cubicBezTo>
                      <a:cubicBezTo>
                        <a:pt x="532" y="324"/>
                        <a:pt x="486" y="398"/>
                        <a:pt x="475" y="433"/>
                      </a:cubicBezTo>
                      <a:cubicBezTo>
                        <a:pt x="464" y="468"/>
                        <a:pt x="502" y="453"/>
                        <a:pt x="475" y="465"/>
                      </a:cubicBezTo>
                      <a:cubicBezTo>
                        <a:pt x="448" y="477"/>
                        <a:pt x="356" y="513"/>
                        <a:pt x="315" y="505"/>
                      </a:cubicBezTo>
                      <a:cubicBezTo>
                        <a:pt x="274" y="497"/>
                        <a:pt x="248" y="452"/>
                        <a:pt x="227" y="417"/>
                      </a:cubicBezTo>
                      <a:cubicBezTo>
                        <a:pt x="206" y="382"/>
                        <a:pt x="206" y="316"/>
                        <a:pt x="187" y="297"/>
                      </a:cubicBezTo>
                      <a:cubicBezTo>
                        <a:pt x="168" y="278"/>
                        <a:pt x="135" y="298"/>
                        <a:pt x="115" y="305"/>
                      </a:cubicBezTo>
                      <a:cubicBezTo>
                        <a:pt x="95" y="312"/>
                        <a:pt x="80" y="345"/>
                        <a:pt x="67" y="337"/>
                      </a:cubicBezTo>
                      <a:cubicBezTo>
                        <a:pt x="54" y="329"/>
                        <a:pt x="46" y="281"/>
                        <a:pt x="35" y="257"/>
                      </a:cubicBezTo>
                      <a:cubicBezTo>
                        <a:pt x="24" y="233"/>
                        <a:pt x="6" y="206"/>
                        <a:pt x="3" y="193"/>
                      </a:cubicBezTo>
                      <a:cubicBezTo>
                        <a:pt x="0" y="180"/>
                        <a:pt x="4" y="180"/>
                        <a:pt x="19" y="177"/>
                      </a:cubicBezTo>
                      <a:cubicBezTo>
                        <a:pt x="34" y="174"/>
                        <a:pt x="76" y="177"/>
                        <a:pt x="91" y="177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018" name="Freeform 106"/>
                <p:cNvSpPr>
                  <a:spLocks noChangeAspect="1"/>
                </p:cNvSpPr>
                <p:nvPr/>
              </p:nvSpPr>
              <p:spPr bwMode="auto">
                <a:xfrm>
                  <a:off x="697" y="2336"/>
                  <a:ext cx="424" cy="410"/>
                </a:xfrm>
                <a:custGeom>
                  <a:avLst/>
                  <a:gdLst>
                    <a:gd name="T0" fmla="*/ 24 w 424"/>
                    <a:gd name="T1" fmla="*/ 400 h 408"/>
                    <a:gd name="T2" fmla="*/ 24 w 424"/>
                    <a:gd name="T3" fmla="*/ 352 h 408"/>
                    <a:gd name="T4" fmla="*/ 24 w 424"/>
                    <a:gd name="T5" fmla="*/ 160 h 408"/>
                    <a:gd name="T6" fmla="*/ 72 w 424"/>
                    <a:gd name="T7" fmla="*/ 64 h 408"/>
                    <a:gd name="T8" fmla="*/ 360 w 424"/>
                    <a:gd name="T9" fmla="*/ 16 h 408"/>
                    <a:gd name="T10" fmla="*/ 408 w 424"/>
                    <a:gd name="T11" fmla="*/ 160 h 408"/>
                    <a:gd name="T12" fmla="*/ 416 w 424"/>
                    <a:gd name="T13" fmla="*/ 312 h 408"/>
                    <a:gd name="T14" fmla="*/ 360 w 424"/>
                    <a:gd name="T15" fmla="*/ 352 h 408"/>
                    <a:gd name="T16" fmla="*/ 168 w 424"/>
                    <a:gd name="T17" fmla="*/ 400 h 408"/>
                    <a:gd name="T18" fmla="*/ 24 w 424"/>
                    <a:gd name="T19" fmla="*/ 40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4" h="408">
                      <a:moveTo>
                        <a:pt x="24" y="400"/>
                      </a:moveTo>
                      <a:cubicBezTo>
                        <a:pt x="0" y="392"/>
                        <a:pt x="24" y="392"/>
                        <a:pt x="24" y="352"/>
                      </a:cubicBezTo>
                      <a:cubicBezTo>
                        <a:pt x="24" y="312"/>
                        <a:pt x="16" y="208"/>
                        <a:pt x="24" y="160"/>
                      </a:cubicBezTo>
                      <a:cubicBezTo>
                        <a:pt x="32" y="112"/>
                        <a:pt x="16" y="88"/>
                        <a:pt x="72" y="64"/>
                      </a:cubicBezTo>
                      <a:cubicBezTo>
                        <a:pt x="128" y="40"/>
                        <a:pt x="304" y="0"/>
                        <a:pt x="360" y="16"/>
                      </a:cubicBezTo>
                      <a:cubicBezTo>
                        <a:pt x="416" y="32"/>
                        <a:pt x="399" y="111"/>
                        <a:pt x="408" y="160"/>
                      </a:cubicBezTo>
                      <a:cubicBezTo>
                        <a:pt x="417" y="209"/>
                        <a:pt x="424" y="280"/>
                        <a:pt x="416" y="312"/>
                      </a:cubicBezTo>
                      <a:cubicBezTo>
                        <a:pt x="408" y="344"/>
                        <a:pt x="401" y="337"/>
                        <a:pt x="360" y="352"/>
                      </a:cubicBezTo>
                      <a:cubicBezTo>
                        <a:pt x="319" y="367"/>
                        <a:pt x="224" y="392"/>
                        <a:pt x="168" y="400"/>
                      </a:cubicBezTo>
                      <a:cubicBezTo>
                        <a:pt x="112" y="408"/>
                        <a:pt x="48" y="408"/>
                        <a:pt x="24" y="4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9019" name="Freeform 107"/>
              <p:cNvSpPr>
                <a:spLocks noChangeAspect="1"/>
              </p:cNvSpPr>
              <p:nvPr/>
            </p:nvSpPr>
            <p:spPr bwMode="auto">
              <a:xfrm>
                <a:off x="2783" y="2592"/>
                <a:ext cx="98" cy="337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39044" name="Group 132"/>
          <p:cNvGrpSpPr>
            <a:grpSpLocks/>
          </p:cNvGrpSpPr>
          <p:nvPr/>
        </p:nvGrpSpPr>
        <p:grpSpPr bwMode="auto">
          <a:xfrm>
            <a:off x="5105400" y="3208338"/>
            <a:ext cx="2593975" cy="1668462"/>
            <a:chOff x="3216" y="2117"/>
            <a:chExt cx="1634" cy="1051"/>
          </a:xfrm>
        </p:grpSpPr>
        <p:grpSp>
          <p:nvGrpSpPr>
            <p:cNvPr id="23569" name="Group 12"/>
            <p:cNvGrpSpPr>
              <a:grpSpLocks noChangeAspect="1"/>
            </p:cNvGrpSpPr>
            <p:nvPr/>
          </p:nvGrpSpPr>
          <p:grpSpPr bwMode="auto">
            <a:xfrm>
              <a:off x="4608" y="2741"/>
              <a:ext cx="242" cy="331"/>
              <a:chOff x="2352" y="2016"/>
              <a:chExt cx="667" cy="912"/>
            </a:xfrm>
          </p:grpSpPr>
          <p:grpSp>
            <p:nvGrpSpPr>
              <p:cNvPr id="23612" name="Group 13"/>
              <p:cNvGrpSpPr>
                <a:grpSpLocks noChangeAspect="1"/>
              </p:cNvGrpSpPr>
              <p:nvPr/>
            </p:nvGrpSpPr>
            <p:grpSpPr bwMode="auto">
              <a:xfrm>
                <a:off x="2352" y="2016"/>
                <a:ext cx="667" cy="824"/>
                <a:chOff x="453" y="1920"/>
                <a:chExt cx="667" cy="824"/>
              </a:xfrm>
            </p:grpSpPr>
            <p:sp>
              <p:nvSpPr>
                <p:cNvPr id="38926" name="Oval 14"/>
                <p:cNvSpPr>
                  <a:spLocks noChangeAspect="1" noChangeArrowheads="1"/>
                </p:cNvSpPr>
                <p:nvPr/>
              </p:nvSpPr>
              <p:spPr bwMode="auto">
                <a:xfrm>
                  <a:off x="624" y="1920"/>
                  <a:ext cx="251" cy="289"/>
                </a:xfrm>
                <a:prstGeom prst="ellips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927" name="Freeform 15"/>
                <p:cNvSpPr>
                  <a:spLocks noChangeAspect="1"/>
                </p:cNvSpPr>
                <p:nvPr/>
              </p:nvSpPr>
              <p:spPr bwMode="auto">
                <a:xfrm>
                  <a:off x="453" y="2182"/>
                  <a:ext cx="562" cy="515"/>
                </a:xfrm>
                <a:custGeom>
                  <a:avLst/>
                  <a:gdLst>
                    <a:gd name="T0" fmla="*/ 91 w 562"/>
                    <a:gd name="T1" fmla="*/ 177 h 513"/>
                    <a:gd name="T2" fmla="*/ 171 w 562"/>
                    <a:gd name="T3" fmla="*/ 121 h 513"/>
                    <a:gd name="T4" fmla="*/ 259 w 562"/>
                    <a:gd name="T5" fmla="*/ 57 h 513"/>
                    <a:gd name="T6" fmla="*/ 515 w 562"/>
                    <a:gd name="T7" fmla="*/ 33 h 513"/>
                    <a:gd name="T8" fmla="*/ 539 w 562"/>
                    <a:gd name="T9" fmla="*/ 257 h 513"/>
                    <a:gd name="T10" fmla="*/ 475 w 562"/>
                    <a:gd name="T11" fmla="*/ 433 h 513"/>
                    <a:gd name="T12" fmla="*/ 475 w 562"/>
                    <a:gd name="T13" fmla="*/ 465 h 513"/>
                    <a:gd name="T14" fmla="*/ 315 w 562"/>
                    <a:gd name="T15" fmla="*/ 505 h 513"/>
                    <a:gd name="T16" fmla="*/ 227 w 562"/>
                    <a:gd name="T17" fmla="*/ 417 h 513"/>
                    <a:gd name="T18" fmla="*/ 187 w 562"/>
                    <a:gd name="T19" fmla="*/ 297 h 513"/>
                    <a:gd name="T20" fmla="*/ 115 w 562"/>
                    <a:gd name="T21" fmla="*/ 305 h 513"/>
                    <a:gd name="T22" fmla="*/ 67 w 562"/>
                    <a:gd name="T23" fmla="*/ 337 h 513"/>
                    <a:gd name="T24" fmla="*/ 35 w 562"/>
                    <a:gd name="T25" fmla="*/ 257 h 513"/>
                    <a:gd name="T26" fmla="*/ 3 w 562"/>
                    <a:gd name="T27" fmla="*/ 193 h 513"/>
                    <a:gd name="T28" fmla="*/ 19 w 562"/>
                    <a:gd name="T29" fmla="*/ 177 h 513"/>
                    <a:gd name="T30" fmla="*/ 91 w 562"/>
                    <a:gd name="T31" fmla="*/ 177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62" h="513">
                      <a:moveTo>
                        <a:pt x="91" y="177"/>
                      </a:moveTo>
                      <a:cubicBezTo>
                        <a:pt x="117" y="166"/>
                        <a:pt x="143" y="141"/>
                        <a:pt x="171" y="121"/>
                      </a:cubicBezTo>
                      <a:cubicBezTo>
                        <a:pt x="199" y="101"/>
                        <a:pt x="202" y="72"/>
                        <a:pt x="259" y="57"/>
                      </a:cubicBezTo>
                      <a:cubicBezTo>
                        <a:pt x="316" y="42"/>
                        <a:pt x="468" y="0"/>
                        <a:pt x="515" y="33"/>
                      </a:cubicBezTo>
                      <a:cubicBezTo>
                        <a:pt x="562" y="66"/>
                        <a:pt x="546" y="190"/>
                        <a:pt x="539" y="257"/>
                      </a:cubicBezTo>
                      <a:cubicBezTo>
                        <a:pt x="532" y="324"/>
                        <a:pt x="486" y="398"/>
                        <a:pt x="475" y="433"/>
                      </a:cubicBezTo>
                      <a:cubicBezTo>
                        <a:pt x="464" y="468"/>
                        <a:pt x="502" y="453"/>
                        <a:pt x="475" y="465"/>
                      </a:cubicBezTo>
                      <a:cubicBezTo>
                        <a:pt x="448" y="477"/>
                        <a:pt x="356" y="513"/>
                        <a:pt x="315" y="505"/>
                      </a:cubicBezTo>
                      <a:cubicBezTo>
                        <a:pt x="274" y="497"/>
                        <a:pt x="248" y="452"/>
                        <a:pt x="227" y="417"/>
                      </a:cubicBezTo>
                      <a:cubicBezTo>
                        <a:pt x="206" y="382"/>
                        <a:pt x="206" y="316"/>
                        <a:pt x="187" y="297"/>
                      </a:cubicBezTo>
                      <a:cubicBezTo>
                        <a:pt x="168" y="278"/>
                        <a:pt x="135" y="298"/>
                        <a:pt x="115" y="305"/>
                      </a:cubicBezTo>
                      <a:cubicBezTo>
                        <a:pt x="95" y="312"/>
                        <a:pt x="80" y="345"/>
                        <a:pt x="67" y="337"/>
                      </a:cubicBezTo>
                      <a:cubicBezTo>
                        <a:pt x="54" y="329"/>
                        <a:pt x="46" y="281"/>
                        <a:pt x="35" y="257"/>
                      </a:cubicBezTo>
                      <a:cubicBezTo>
                        <a:pt x="24" y="233"/>
                        <a:pt x="6" y="206"/>
                        <a:pt x="3" y="193"/>
                      </a:cubicBezTo>
                      <a:cubicBezTo>
                        <a:pt x="0" y="180"/>
                        <a:pt x="4" y="180"/>
                        <a:pt x="19" y="177"/>
                      </a:cubicBezTo>
                      <a:cubicBezTo>
                        <a:pt x="34" y="174"/>
                        <a:pt x="76" y="177"/>
                        <a:pt x="91" y="177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928" name="Freeform 16"/>
                <p:cNvSpPr>
                  <a:spLocks noChangeAspect="1"/>
                </p:cNvSpPr>
                <p:nvPr/>
              </p:nvSpPr>
              <p:spPr bwMode="auto">
                <a:xfrm>
                  <a:off x="696" y="2336"/>
                  <a:ext cx="424" cy="408"/>
                </a:xfrm>
                <a:custGeom>
                  <a:avLst/>
                  <a:gdLst>
                    <a:gd name="T0" fmla="*/ 24 w 424"/>
                    <a:gd name="T1" fmla="*/ 400 h 408"/>
                    <a:gd name="T2" fmla="*/ 24 w 424"/>
                    <a:gd name="T3" fmla="*/ 352 h 408"/>
                    <a:gd name="T4" fmla="*/ 24 w 424"/>
                    <a:gd name="T5" fmla="*/ 160 h 408"/>
                    <a:gd name="T6" fmla="*/ 72 w 424"/>
                    <a:gd name="T7" fmla="*/ 64 h 408"/>
                    <a:gd name="T8" fmla="*/ 360 w 424"/>
                    <a:gd name="T9" fmla="*/ 16 h 408"/>
                    <a:gd name="T10" fmla="*/ 408 w 424"/>
                    <a:gd name="T11" fmla="*/ 160 h 408"/>
                    <a:gd name="T12" fmla="*/ 416 w 424"/>
                    <a:gd name="T13" fmla="*/ 312 h 408"/>
                    <a:gd name="T14" fmla="*/ 360 w 424"/>
                    <a:gd name="T15" fmla="*/ 352 h 408"/>
                    <a:gd name="T16" fmla="*/ 168 w 424"/>
                    <a:gd name="T17" fmla="*/ 400 h 408"/>
                    <a:gd name="T18" fmla="*/ 24 w 424"/>
                    <a:gd name="T19" fmla="*/ 40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4" h="408">
                      <a:moveTo>
                        <a:pt x="24" y="400"/>
                      </a:moveTo>
                      <a:cubicBezTo>
                        <a:pt x="0" y="392"/>
                        <a:pt x="24" y="392"/>
                        <a:pt x="24" y="352"/>
                      </a:cubicBezTo>
                      <a:cubicBezTo>
                        <a:pt x="24" y="312"/>
                        <a:pt x="16" y="208"/>
                        <a:pt x="24" y="160"/>
                      </a:cubicBezTo>
                      <a:cubicBezTo>
                        <a:pt x="32" y="112"/>
                        <a:pt x="16" y="88"/>
                        <a:pt x="72" y="64"/>
                      </a:cubicBezTo>
                      <a:cubicBezTo>
                        <a:pt x="128" y="40"/>
                        <a:pt x="304" y="0"/>
                        <a:pt x="360" y="16"/>
                      </a:cubicBezTo>
                      <a:cubicBezTo>
                        <a:pt x="416" y="32"/>
                        <a:pt x="399" y="111"/>
                        <a:pt x="408" y="160"/>
                      </a:cubicBezTo>
                      <a:cubicBezTo>
                        <a:pt x="417" y="209"/>
                        <a:pt x="424" y="280"/>
                        <a:pt x="416" y="312"/>
                      </a:cubicBezTo>
                      <a:cubicBezTo>
                        <a:pt x="408" y="344"/>
                        <a:pt x="401" y="337"/>
                        <a:pt x="360" y="352"/>
                      </a:cubicBezTo>
                      <a:cubicBezTo>
                        <a:pt x="319" y="367"/>
                        <a:pt x="224" y="392"/>
                        <a:pt x="168" y="400"/>
                      </a:cubicBezTo>
                      <a:cubicBezTo>
                        <a:pt x="112" y="408"/>
                        <a:pt x="48" y="408"/>
                        <a:pt x="24" y="4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8929" name="Freeform 17"/>
              <p:cNvSpPr>
                <a:spLocks noChangeAspect="1"/>
              </p:cNvSpPr>
              <p:nvPr/>
            </p:nvSpPr>
            <p:spPr bwMode="auto">
              <a:xfrm>
                <a:off x="2785" y="2592"/>
                <a:ext cx="96" cy="336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3570" name="Group 18"/>
            <p:cNvGrpSpPr>
              <a:grpSpLocks noChangeAspect="1"/>
            </p:cNvGrpSpPr>
            <p:nvPr/>
          </p:nvGrpSpPr>
          <p:grpSpPr bwMode="auto">
            <a:xfrm>
              <a:off x="3408" y="2837"/>
              <a:ext cx="242" cy="331"/>
              <a:chOff x="2352" y="2016"/>
              <a:chExt cx="667" cy="912"/>
            </a:xfrm>
          </p:grpSpPr>
          <p:grpSp>
            <p:nvGrpSpPr>
              <p:cNvPr id="23607" name="Group 19"/>
              <p:cNvGrpSpPr>
                <a:grpSpLocks noChangeAspect="1"/>
              </p:cNvGrpSpPr>
              <p:nvPr/>
            </p:nvGrpSpPr>
            <p:grpSpPr bwMode="auto">
              <a:xfrm>
                <a:off x="2352" y="2016"/>
                <a:ext cx="667" cy="824"/>
                <a:chOff x="453" y="1920"/>
                <a:chExt cx="667" cy="824"/>
              </a:xfrm>
            </p:grpSpPr>
            <p:sp>
              <p:nvSpPr>
                <p:cNvPr id="38932" name="Oval 20"/>
                <p:cNvSpPr>
                  <a:spLocks noChangeAspect="1" noChangeArrowheads="1"/>
                </p:cNvSpPr>
                <p:nvPr/>
              </p:nvSpPr>
              <p:spPr bwMode="auto">
                <a:xfrm>
                  <a:off x="624" y="1920"/>
                  <a:ext cx="251" cy="289"/>
                </a:xfrm>
                <a:prstGeom prst="ellips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933" name="Freeform 21"/>
                <p:cNvSpPr>
                  <a:spLocks noChangeAspect="1"/>
                </p:cNvSpPr>
                <p:nvPr/>
              </p:nvSpPr>
              <p:spPr bwMode="auto">
                <a:xfrm>
                  <a:off x="453" y="2182"/>
                  <a:ext cx="562" cy="515"/>
                </a:xfrm>
                <a:custGeom>
                  <a:avLst/>
                  <a:gdLst>
                    <a:gd name="T0" fmla="*/ 91 w 562"/>
                    <a:gd name="T1" fmla="*/ 177 h 513"/>
                    <a:gd name="T2" fmla="*/ 171 w 562"/>
                    <a:gd name="T3" fmla="*/ 121 h 513"/>
                    <a:gd name="T4" fmla="*/ 259 w 562"/>
                    <a:gd name="T5" fmla="*/ 57 h 513"/>
                    <a:gd name="T6" fmla="*/ 515 w 562"/>
                    <a:gd name="T7" fmla="*/ 33 h 513"/>
                    <a:gd name="T8" fmla="*/ 539 w 562"/>
                    <a:gd name="T9" fmla="*/ 257 h 513"/>
                    <a:gd name="T10" fmla="*/ 475 w 562"/>
                    <a:gd name="T11" fmla="*/ 433 h 513"/>
                    <a:gd name="T12" fmla="*/ 475 w 562"/>
                    <a:gd name="T13" fmla="*/ 465 h 513"/>
                    <a:gd name="T14" fmla="*/ 315 w 562"/>
                    <a:gd name="T15" fmla="*/ 505 h 513"/>
                    <a:gd name="T16" fmla="*/ 227 w 562"/>
                    <a:gd name="T17" fmla="*/ 417 h 513"/>
                    <a:gd name="T18" fmla="*/ 187 w 562"/>
                    <a:gd name="T19" fmla="*/ 297 h 513"/>
                    <a:gd name="T20" fmla="*/ 115 w 562"/>
                    <a:gd name="T21" fmla="*/ 305 h 513"/>
                    <a:gd name="T22" fmla="*/ 67 w 562"/>
                    <a:gd name="T23" fmla="*/ 337 h 513"/>
                    <a:gd name="T24" fmla="*/ 35 w 562"/>
                    <a:gd name="T25" fmla="*/ 257 h 513"/>
                    <a:gd name="T26" fmla="*/ 3 w 562"/>
                    <a:gd name="T27" fmla="*/ 193 h 513"/>
                    <a:gd name="T28" fmla="*/ 19 w 562"/>
                    <a:gd name="T29" fmla="*/ 177 h 513"/>
                    <a:gd name="T30" fmla="*/ 91 w 562"/>
                    <a:gd name="T31" fmla="*/ 177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62" h="513">
                      <a:moveTo>
                        <a:pt x="91" y="177"/>
                      </a:moveTo>
                      <a:cubicBezTo>
                        <a:pt x="117" y="166"/>
                        <a:pt x="143" y="141"/>
                        <a:pt x="171" y="121"/>
                      </a:cubicBezTo>
                      <a:cubicBezTo>
                        <a:pt x="199" y="101"/>
                        <a:pt x="202" y="72"/>
                        <a:pt x="259" y="57"/>
                      </a:cubicBezTo>
                      <a:cubicBezTo>
                        <a:pt x="316" y="42"/>
                        <a:pt x="468" y="0"/>
                        <a:pt x="515" y="33"/>
                      </a:cubicBezTo>
                      <a:cubicBezTo>
                        <a:pt x="562" y="66"/>
                        <a:pt x="546" y="190"/>
                        <a:pt x="539" y="257"/>
                      </a:cubicBezTo>
                      <a:cubicBezTo>
                        <a:pt x="532" y="324"/>
                        <a:pt x="486" y="398"/>
                        <a:pt x="475" y="433"/>
                      </a:cubicBezTo>
                      <a:cubicBezTo>
                        <a:pt x="464" y="468"/>
                        <a:pt x="502" y="453"/>
                        <a:pt x="475" y="465"/>
                      </a:cubicBezTo>
                      <a:cubicBezTo>
                        <a:pt x="448" y="477"/>
                        <a:pt x="356" y="513"/>
                        <a:pt x="315" y="505"/>
                      </a:cubicBezTo>
                      <a:cubicBezTo>
                        <a:pt x="274" y="497"/>
                        <a:pt x="248" y="452"/>
                        <a:pt x="227" y="417"/>
                      </a:cubicBezTo>
                      <a:cubicBezTo>
                        <a:pt x="206" y="382"/>
                        <a:pt x="206" y="316"/>
                        <a:pt x="187" y="297"/>
                      </a:cubicBezTo>
                      <a:cubicBezTo>
                        <a:pt x="168" y="278"/>
                        <a:pt x="135" y="298"/>
                        <a:pt x="115" y="305"/>
                      </a:cubicBezTo>
                      <a:cubicBezTo>
                        <a:pt x="95" y="312"/>
                        <a:pt x="80" y="345"/>
                        <a:pt x="67" y="337"/>
                      </a:cubicBezTo>
                      <a:cubicBezTo>
                        <a:pt x="54" y="329"/>
                        <a:pt x="46" y="281"/>
                        <a:pt x="35" y="257"/>
                      </a:cubicBezTo>
                      <a:cubicBezTo>
                        <a:pt x="24" y="233"/>
                        <a:pt x="6" y="206"/>
                        <a:pt x="3" y="193"/>
                      </a:cubicBezTo>
                      <a:cubicBezTo>
                        <a:pt x="0" y="180"/>
                        <a:pt x="4" y="180"/>
                        <a:pt x="19" y="177"/>
                      </a:cubicBezTo>
                      <a:cubicBezTo>
                        <a:pt x="34" y="174"/>
                        <a:pt x="76" y="177"/>
                        <a:pt x="91" y="177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934" name="Freeform 22"/>
                <p:cNvSpPr>
                  <a:spLocks noChangeAspect="1"/>
                </p:cNvSpPr>
                <p:nvPr/>
              </p:nvSpPr>
              <p:spPr bwMode="auto">
                <a:xfrm>
                  <a:off x="696" y="2336"/>
                  <a:ext cx="424" cy="408"/>
                </a:xfrm>
                <a:custGeom>
                  <a:avLst/>
                  <a:gdLst>
                    <a:gd name="T0" fmla="*/ 24 w 424"/>
                    <a:gd name="T1" fmla="*/ 400 h 408"/>
                    <a:gd name="T2" fmla="*/ 24 w 424"/>
                    <a:gd name="T3" fmla="*/ 352 h 408"/>
                    <a:gd name="T4" fmla="*/ 24 w 424"/>
                    <a:gd name="T5" fmla="*/ 160 h 408"/>
                    <a:gd name="T6" fmla="*/ 72 w 424"/>
                    <a:gd name="T7" fmla="*/ 64 h 408"/>
                    <a:gd name="T8" fmla="*/ 360 w 424"/>
                    <a:gd name="T9" fmla="*/ 16 h 408"/>
                    <a:gd name="T10" fmla="*/ 408 w 424"/>
                    <a:gd name="T11" fmla="*/ 160 h 408"/>
                    <a:gd name="T12" fmla="*/ 416 w 424"/>
                    <a:gd name="T13" fmla="*/ 312 h 408"/>
                    <a:gd name="T14" fmla="*/ 360 w 424"/>
                    <a:gd name="T15" fmla="*/ 352 h 408"/>
                    <a:gd name="T16" fmla="*/ 168 w 424"/>
                    <a:gd name="T17" fmla="*/ 400 h 408"/>
                    <a:gd name="T18" fmla="*/ 24 w 424"/>
                    <a:gd name="T19" fmla="*/ 40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4" h="408">
                      <a:moveTo>
                        <a:pt x="24" y="400"/>
                      </a:moveTo>
                      <a:cubicBezTo>
                        <a:pt x="0" y="392"/>
                        <a:pt x="24" y="392"/>
                        <a:pt x="24" y="352"/>
                      </a:cubicBezTo>
                      <a:cubicBezTo>
                        <a:pt x="24" y="312"/>
                        <a:pt x="16" y="208"/>
                        <a:pt x="24" y="160"/>
                      </a:cubicBezTo>
                      <a:cubicBezTo>
                        <a:pt x="32" y="112"/>
                        <a:pt x="16" y="88"/>
                        <a:pt x="72" y="64"/>
                      </a:cubicBezTo>
                      <a:cubicBezTo>
                        <a:pt x="128" y="40"/>
                        <a:pt x="304" y="0"/>
                        <a:pt x="360" y="16"/>
                      </a:cubicBezTo>
                      <a:cubicBezTo>
                        <a:pt x="416" y="32"/>
                        <a:pt x="399" y="111"/>
                        <a:pt x="408" y="160"/>
                      </a:cubicBezTo>
                      <a:cubicBezTo>
                        <a:pt x="417" y="209"/>
                        <a:pt x="424" y="280"/>
                        <a:pt x="416" y="312"/>
                      </a:cubicBezTo>
                      <a:cubicBezTo>
                        <a:pt x="408" y="344"/>
                        <a:pt x="401" y="337"/>
                        <a:pt x="360" y="352"/>
                      </a:cubicBezTo>
                      <a:cubicBezTo>
                        <a:pt x="319" y="367"/>
                        <a:pt x="224" y="392"/>
                        <a:pt x="168" y="400"/>
                      </a:cubicBezTo>
                      <a:cubicBezTo>
                        <a:pt x="112" y="408"/>
                        <a:pt x="48" y="408"/>
                        <a:pt x="24" y="4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8935" name="Freeform 23"/>
              <p:cNvSpPr>
                <a:spLocks noChangeAspect="1"/>
              </p:cNvSpPr>
              <p:nvPr/>
            </p:nvSpPr>
            <p:spPr bwMode="auto">
              <a:xfrm>
                <a:off x="2785" y="2592"/>
                <a:ext cx="96" cy="336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3571" name="Group 24"/>
            <p:cNvGrpSpPr>
              <a:grpSpLocks noChangeAspect="1"/>
            </p:cNvGrpSpPr>
            <p:nvPr/>
          </p:nvGrpSpPr>
          <p:grpSpPr bwMode="auto">
            <a:xfrm>
              <a:off x="3216" y="2549"/>
              <a:ext cx="242" cy="331"/>
              <a:chOff x="2352" y="2016"/>
              <a:chExt cx="667" cy="912"/>
            </a:xfrm>
          </p:grpSpPr>
          <p:grpSp>
            <p:nvGrpSpPr>
              <p:cNvPr id="23602" name="Group 25"/>
              <p:cNvGrpSpPr>
                <a:grpSpLocks noChangeAspect="1"/>
              </p:cNvGrpSpPr>
              <p:nvPr/>
            </p:nvGrpSpPr>
            <p:grpSpPr bwMode="auto">
              <a:xfrm>
                <a:off x="2352" y="2016"/>
                <a:ext cx="667" cy="824"/>
                <a:chOff x="453" y="1920"/>
                <a:chExt cx="667" cy="824"/>
              </a:xfrm>
            </p:grpSpPr>
            <p:sp>
              <p:nvSpPr>
                <p:cNvPr id="38938" name="Oval 26"/>
                <p:cNvSpPr>
                  <a:spLocks noChangeAspect="1" noChangeArrowheads="1"/>
                </p:cNvSpPr>
                <p:nvPr/>
              </p:nvSpPr>
              <p:spPr bwMode="auto">
                <a:xfrm>
                  <a:off x="624" y="1920"/>
                  <a:ext cx="251" cy="289"/>
                </a:xfrm>
                <a:prstGeom prst="ellips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939" name="Freeform 27"/>
                <p:cNvSpPr>
                  <a:spLocks noChangeAspect="1"/>
                </p:cNvSpPr>
                <p:nvPr/>
              </p:nvSpPr>
              <p:spPr bwMode="auto">
                <a:xfrm>
                  <a:off x="453" y="2182"/>
                  <a:ext cx="562" cy="515"/>
                </a:xfrm>
                <a:custGeom>
                  <a:avLst/>
                  <a:gdLst>
                    <a:gd name="T0" fmla="*/ 91 w 562"/>
                    <a:gd name="T1" fmla="*/ 177 h 513"/>
                    <a:gd name="T2" fmla="*/ 171 w 562"/>
                    <a:gd name="T3" fmla="*/ 121 h 513"/>
                    <a:gd name="T4" fmla="*/ 259 w 562"/>
                    <a:gd name="T5" fmla="*/ 57 h 513"/>
                    <a:gd name="T6" fmla="*/ 515 w 562"/>
                    <a:gd name="T7" fmla="*/ 33 h 513"/>
                    <a:gd name="T8" fmla="*/ 539 w 562"/>
                    <a:gd name="T9" fmla="*/ 257 h 513"/>
                    <a:gd name="T10" fmla="*/ 475 w 562"/>
                    <a:gd name="T11" fmla="*/ 433 h 513"/>
                    <a:gd name="T12" fmla="*/ 475 w 562"/>
                    <a:gd name="T13" fmla="*/ 465 h 513"/>
                    <a:gd name="T14" fmla="*/ 315 w 562"/>
                    <a:gd name="T15" fmla="*/ 505 h 513"/>
                    <a:gd name="T16" fmla="*/ 227 w 562"/>
                    <a:gd name="T17" fmla="*/ 417 h 513"/>
                    <a:gd name="T18" fmla="*/ 187 w 562"/>
                    <a:gd name="T19" fmla="*/ 297 h 513"/>
                    <a:gd name="T20" fmla="*/ 115 w 562"/>
                    <a:gd name="T21" fmla="*/ 305 h 513"/>
                    <a:gd name="T22" fmla="*/ 67 w 562"/>
                    <a:gd name="T23" fmla="*/ 337 h 513"/>
                    <a:gd name="T24" fmla="*/ 35 w 562"/>
                    <a:gd name="T25" fmla="*/ 257 h 513"/>
                    <a:gd name="T26" fmla="*/ 3 w 562"/>
                    <a:gd name="T27" fmla="*/ 193 h 513"/>
                    <a:gd name="T28" fmla="*/ 19 w 562"/>
                    <a:gd name="T29" fmla="*/ 177 h 513"/>
                    <a:gd name="T30" fmla="*/ 91 w 562"/>
                    <a:gd name="T31" fmla="*/ 177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62" h="513">
                      <a:moveTo>
                        <a:pt x="91" y="177"/>
                      </a:moveTo>
                      <a:cubicBezTo>
                        <a:pt x="117" y="166"/>
                        <a:pt x="143" y="141"/>
                        <a:pt x="171" y="121"/>
                      </a:cubicBezTo>
                      <a:cubicBezTo>
                        <a:pt x="199" y="101"/>
                        <a:pt x="202" y="72"/>
                        <a:pt x="259" y="57"/>
                      </a:cubicBezTo>
                      <a:cubicBezTo>
                        <a:pt x="316" y="42"/>
                        <a:pt x="468" y="0"/>
                        <a:pt x="515" y="33"/>
                      </a:cubicBezTo>
                      <a:cubicBezTo>
                        <a:pt x="562" y="66"/>
                        <a:pt x="546" y="190"/>
                        <a:pt x="539" y="257"/>
                      </a:cubicBezTo>
                      <a:cubicBezTo>
                        <a:pt x="532" y="324"/>
                        <a:pt x="486" y="398"/>
                        <a:pt x="475" y="433"/>
                      </a:cubicBezTo>
                      <a:cubicBezTo>
                        <a:pt x="464" y="468"/>
                        <a:pt x="502" y="453"/>
                        <a:pt x="475" y="465"/>
                      </a:cubicBezTo>
                      <a:cubicBezTo>
                        <a:pt x="448" y="477"/>
                        <a:pt x="356" y="513"/>
                        <a:pt x="315" y="505"/>
                      </a:cubicBezTo>
                      <a:cubicBezTo>
                        <a:pt x="274" y="497"/>
                        <a:pt x="248" y="452"/>
                        <a:pt x="227" y="417"/>
                      </a:cubicBezTo>
                      <a:cubicBezTo>
                        <a:pt x="206" y="382"/>
                        <a:pt x="206" y="316"/>
                        <a:pt x="187" y="297"/>
                      </a:cubicBezTo>
                      <a:cubicBezTo>
                        <a:pt x="168" y="278"/>
                        <a:pt x="135" y="298"/>
                        <a:pt x="115" y="305"/>
                      </a:cubicBezTo>
                      <a:cubicBezTo>
                        <a:pt x="95" y="312"/>
                        <a:pt x="80" y="345"/>
                        <a:pt x="67" y="337"/>
                      </a:cubicBezTo>
                      <a:cubicBezTo>
                        <a:pt x="54" y="329"/>
                        <a:pt x="46" y="281"/>
                        <a:pt x="35" y="257"/>
                      </a:cubicBezTo>
                      <a:cubicBezTo>
                        <a:pt x="24" y="233"/>
                        <a:pt x="6" y="206"/>
                        <a:pt x="3" y="193"/>
                      </a:cubicBezTo>
                      <a:cubicBezTo>
                        <a:pt x="0" y="180"/>
                        <a:pt x="4" y="180"/>
                        <a:pt x="19" y="177"/>
                      </a:cubicBezTo>
                      <a:cubicBezTo>
                        <a:pt x="34" y="174"/>
                        <a:pt x="76" y="177"/>
                        <a:pt x="91" y="177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940" name="Freeform 28"/>
                <p:cNvSpPr>
                  <a:spLocks noChangeAspect="1"/>
                </p:cNvSpPr>
                <p:nvPr/>
              </p:nvSpPr>
              <p:spPr bwMode="auto">
                <a:xfrm>
                  <a:off x="696" y="2336"/>
                  <a:ext cx="424" cy="408"/>
                </a:xfrm>
                <a:custGeom>
                  <a:avLst/>
                  <a:gdLst>
                    <a:gd name="T0" fmla="*/ 24 w 424"/>
                    <a:gd name="T1" fmla="*/ 400 h 408"/>
                    <a:gd name="T2" fmla="*/ 24 w 424"/>
                    <a:gd name="T3" fmla="*/ 352 h 408"/>
                    <a:gd name="T4" fmla="*/ 24 w 424"/>
                    <a:gd name="T5" fmla="*/ 160 h 408"/>
                    <a:gd name="T6" fmla="*/ 72 w 424"/>
                    <a:gd name="T7" fmla="*/ 64 h 408"/>
                    <a:gd name="T8" fmla="*/ 360 w 424"/>
                    <a:gd name="T9" fmla="*/ 16 h 408"/>
                    <a:gd name="T10" fmla="*/ 408 w 424"/>
                    <a:gd name="T11" fmla="*/ 160 h 408"/>
                    <a:gd name="T12" fmla="*/ 416 w 424"/>
                    <a:gd name="T13" fmla="*/ 312 h 408"/>
                    <a:gd name="T14" fmla="*/ 360 w 424"/>
                    <a:gd name="T15" fmla="*/ 352 h 408"/>
                    <a:gd name="T16" fmla="*/ 168 w 424"/>
                    <a:gd name="T17" fmla="*/ 400 h 408"/>
                    <a:gd name="T18" fmla="*/ 24 w 424"/>
                    <a:gd name="T19" fmla="*/ 40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4" h="408">
                      <a:moveTo>
                        <a:pt x="24" y="400"/>
                      </a:moveTo>
                      <a:cubicBezTo>
                        <a:pt x="0" y="392"/>
                        <a:pt x="24" y="392"/>
                        <a:pt x="24" y="352"/>
                      </a:cubicBezTo>
                      <a:cubicBezTo>
                        <a:pt x="24" y="312"/>
                        <a:pt x="16" y="208"/>
                        <a:pt x="24" y="160"/>
                      </a:cubicBezTo>
                      <a:cubicBezTo>
                        <a:pt x="32" y="112"/>
                        <a:pt x="16" y="88"/>
                        <a:pt x="72" y="64"/>
                      </a:cubicBezTo>
                      <a:cubicBezTo>
                        <a:pt x="128" y="40"/>
                        <a:pt x="304" y="0"/>
                        <a:pt x="360" y="16"/>
                      </a:cubicBezTo>
                      <a:cubicBezTo>
                        <a:pt x="416" y="32"/>
                        <a:pt x="399" y="111"/>
                        <a:pt x="408" y="160"/>
                      </a:cubicBezTo>
                      <a:cubicBezTo>
                        <a:pt x="417" y="209"/>
                        <a:pt x="424" y="280"/>
                        <a:pt x="416" y="312"/>
                      </a:cubicBezTo>
                      <a:cubicBezTo>
                        <a:pt x="408" y="344"/>
                        <a:pt x="401" y="337"/>
                        <a:pt x="360" y="352"/>
                      </a:cubicBezTo>
                      <a:cubicBezTo>
                        <a:pt x="319" y="367"/>
                        <a:pt x="224" y="392"/>
                        <a:pt x="168" y="400"/>
                      </a:cubicBezTo>
                      <a:cubicBezTo>
                        <a:pt x="112" y="408"/>
                        <a:pt x="48" y="408"/>
                        <a:pt x="24" y="4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8941" name="Freeform 29"/>
              <p:cNvSpPr>
                <a:spLocks noChangeAspect="1"/>
              </p:cNvSpPr>
              <p:nvPr/>
            </p:nvSpPr>
            <p:spPr bwMode="auto">
              <a:xfrm>
                <a:off x="2785" y="2592"/>
                <a:ext cx="96" cy="336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3572" name="Group 30"/>
            <p:cNvGrpSpPr>
              <a:grpSpLocks noChangeAspect="1"/>
            </p:cNvGrpSpPr>
            <p:nvPr/>
          </p:nvGrpSpPr>
          <p:grpSpPr bwMode="auto">
            <a:xfrm>
              <a:off x="3888" y="2117"/>
              <a:ext cx="242" cy="331"/>
              <a:chOff x="2352" y="2016"/>
              <a:chExt cx="667" cy="912"/>
            </a:xfrm>
          </p:grpSpPr>
          <p:grpSp>
            <p:nvGrpSpPr>
              <p:cNvPr id="23597" name="Group 31"/>
              <p:cNvGrpSpPr>
                <a:grpSpLocks noChangeAspect="1"/>
              </p:cNvGrpSpPr>
              <p:nvPr/>
            </p:nvGrpSpPr>
            <p:grpSpPr bwMode="auto">
              <a:xfrm>
                <a:off x="2352" y="2016"/>
                <a:ext cx="667" cy="824"/>
                <a:chOff x="453" y="1920"/>
                <a:chExt cx="667" cy="824"/>
              </a:xfrm>
            </p:grpSpPr>
            <p:sp>
              <p:nvSpPr>
                <p:cNvPr id="38944" name="Oval 32"/>
                <p:cNvSpPr>
                  <a:spLocks noChangeAspect="1" noChangeArrowheads="1"/>
                </p:cNvSpPr>
                <p:nvPr/>
              </p:nvSpPr>
              <p:spPr bwMode="auto">
                <a:xfrm>
                  <a:off x="624" y="1920"/>
                  <a:ext cx="251" cy="289"/>
                </a:xfrm>
                <a:prstGeom prst="ellips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945" name="Freeform 33"/>
                <p:cNvSpPr>
                  <a:spLocks noChangeAspect="1"/>
                </p:cNvSpPr>
                <p:nvPr/>
              </p:nvSpPr>
              <p:spPr bwMode="auto">
                <a:xfrm>
                  <a:off x="453" y="2182"/>
                  <a:ext cx="562" cy="515"/>
                </a:xfrm>
                <a:custGeom>
                  <a:avLst/>
                  <a:gdLst>
                    <a:gd name="T0" fmla="*/ 91 w 562"/>
                    <a:gd name="T1" fmla="*/ 177 h 513"/>
                    <a:gd name="T2" fmla="*/ 171 w 562"/>
                    <a:gd name="T3" fmla="*/ 121 h 513"/>
                    <a:gd name="T4" fmla="*/ 259 w 562"/>
                    <a:gd name="T5" fmla="*/ 57 h 513"/>
                    <a:gd name="T6" fmla="*/ 515 w 562"/>
                    <a:gd name="T7" fmla="*/ 33 h 513"/>
                    <a:gd name="T8" fmla="*/ 539 w 562"/>
                    <a:gd name="T9" fmla="*/ 257 h 513"/>
                    <a:gd name="T10" fmla="*/ 475 w 562"/>
                    <a:gd name="T11" fmla="*/ 433 h 513"/>
                    <a:gd name="T12" fmla="*/ 475 w 562"/>
                    <a:gd name="T13" fmla="*/ 465 h 513"/>
                    <a:gd name="T14" fmla="*/ 315 w 562"/>
                    <a:gd name="T15" fmla="*/ 505 h 513"/>
                    <a:gd name="T16" fmla="*/ 227 w 562"/>
                    <a:gd name="T17" fmla="*/ 417 h 513"/>
                    <a:gd name="T18" fmla="*/ 187 w 562"/>
                    <a:gd name="T19" fmla="*/ 297 h 513"/>
                    <a:gd name="T20" fmla="*/ 115 w 562"/>
                    <a:gd name="T21" fmla="*/ 305 h 513"/>
                    <a:gd name="T22" fmla="*/ 67 w 562"/>
                    <a:gd name="T23" fmla="*/ 337 h 513"/>
                    <a:gd name="T24" fmla="*/ 35 w 562"/>
                    <a:gd name="T25" fmla="*/ 257 h 513"/>
                    <a:gd name="T26" fmla="*/ 3 w 562"/>
                    <a:gd name="T27" fmla="*/ 193 h 513"/>
                    <a:gd name="T28" fmla="*/ 19 w 562"/>
                    <a:gd name="T29" fmla="*/ 177 h 513"/>
                    <a:gd name="T30" fmla="*/ 91 w 562"/>
                    <a:gd name="T31" fmla="*/ 177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62" h="513">
                      <a:moveTo>
                        <a:pt x="91" y="177"/>
                      </a:moveTo>
                      <a:cubicBezTo>
                        <a:pt x="117" y="166"/>
                        <a:pt x="143" y="141"/>
                        <a:pt x="171" y="121"/>
                      </a:cubicBezTo>
                      <a:cubicBezTo>
                        <a:pt x="199" y="101"/>
                        <a:pt x="202" y="72"/>
                        <a:pt x="259" y="57"/>
                      </a:cubicBezTo>
                      <a:cubicBezTo>
                        <a:pt x="316" y="42"/>
                        <a:pt x="468" y="0"/>
                        <a:pt x="515" y="33"/>
                      </a:cubicBezTo>
                      <a:cubicBezTo>
                        <a:pt x="562" y="66"/>
                        <a:pt x="546" y="190"/>
                        <a:pt x="539" y="257"/>
                      </a:cubicBezTo>
                      <a:cubicBezTo>
                        <a:pt x="532" y="324"/>
                        <a:pt x="486" y="398"/>
                        <a:pt x="475" y="433"/>
                      </a:cubicBezTo>
                      <a:cubicBezTo>
                        <a:pt x="464" y="468"/>
                        <a:pt x="502" y="453"/>
                        <a:pt x="475" y="465"/>
                      </a:cubicBezTo>
                      <a:cubicBezTo>
                        <a:pt x="448" y="477"/>
                        <a:pt x="356" y="513"/>
                        <a:pt x="315" y="505"/>
                      </a:cubicBezTo>
                      <a:cubicBezTo>
                        <a:pt x="274" y="497"/>
                        <a:pt x="248" y="452"/>
                        <a:pt x="227" y="417"/>
                      </a:cubicBezTo>
                      <a:cubicBezTo>
                        <a:pt x="206" y="382"/>
                        <a:pt x="206" y="316"/>
                        <a:pt x="187" y="297"/>
                      </a:cubicBezTo>
                      <a:cubicBezTo>
                        <a:pt x="168" y="278"/>
                        <a:pt x="135" y="298"/>
                        <a:pt x="115" y="305"/>
                      </a:cubicBezTo>
                      <a:cubicBezTo>
                        <a:pt x="95" y="312"/>
                        <a:pt x="80" y="345"/>
                        <a:pt x="67" y="337"/>
                      </a:cubicBezTo>
                      <a:cubicBezTo>
                        <a:pt x="54" y="329"/>
                        <a:pt x="46" y="281"/>
                        <a:pt x="35" y="257"/>
                      </a:cubicBezTo>
                      <a:cubicBezTo>
                        <a:pt x="24" y="233"/>
                        <a:pt x="6" y="206"/>
                        <a:pt x="3" y="193"/>
                      </a:cubicBezTo>
                      <a:cubicBezTo>
                        <a:pt x="0" y="180"/>
                        <a:pt x="4" y="180"/>
                        <a:pt x="19" y="177"/>
                      </a:cubicBezTo>
                      <a:cubicBezTo>
                        <a:pt x="34" y="174"/>
                        <a:pt x="76" y="177"/>
                        <a:pt x="91" y="177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946" name="Freeform 34"/>
                <p:cNvSpPr>
                  <a:spLocks noChangeAspect="1"/>
                </p:cNvSpPr>
                <p:nvPr/>
              </p:nvSpPr>
              <p:spPr bwMode="auto">
                <a:xfrm>
                  <a:off x="696" y="2336"/>
                  <a:ext cx="424" cy="408"/>
                </a:xfrm>
                <a:custGeom>
                  <a:avLst/>
                  <a:gdLst>
                    <a:gd name="T0" fmla="*/ 24 w 424"/>
                    <a:gd name="T1" fmla="*/ 400 h 408"/>
                    <a:gd name="T2" fmla="*/ 24 w 424"/>
                    <a:gd name="T3" fmla="*/ 352 h 408"/>
                    <a:gd name="T4" fmla="*/ 24 w 424"/>
                    <a:gd name="T5" fmla="*/ 160 h 408"/>
                    <a:gd name="T6" fmla="*/ 72 w 424"/>
                    <a:gd name="T7" fmla="*/ 64 h 408"/>
                    <a:gd name="T8" fmla="*/ 360 w 424"/>
                    <a:gd name="T9" fmla="*/ 16 h 408"/>
                    <a:gd name="T10" fmla="*/ 408 w 424"/>
                    <a:gd name="T11" fmla="*/ 160 h 408"/>
                    <a:gd name="T12" fmla="*/ 416 w 424"/>
                    <a:gd name="T13" fmla="*/ 312 h 408"/>
                    <a:gd name="T14" fmla="*/ 360 w 424"/>
                    <a:gd name="T15" fmla="*/ 352 h 408"/>
                    <a:gd name="T16" fmla="*/ 168 w 424"/>
                    <a:gd name="T17" fmla="*/ 400 h 408"/>
                    <a:gd name="T18" fmla="*/ 24 w 424"/>
                    <a:gd name="T19" fmla="*/ 40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4" h="408">
                      <a:moveTo>
                        <a:pt x="24" y="400"/>
                      </a:moveTo>
                      <a:cubicBezTo>
                        <a:pt x="0" y="392"/>
                        <a:pt x="24" y="392"/>
                        <a:pt x="24" y="352"/>
                      </a:cubicBezTo>
                      <a:cubicBezTo>
                        <a:pt x="24" y="312"/>
                        <a:pt x="16" y="208"/>
                        <a:pt x="24" y="160"/>
                      </a:cubicBezTo>
                      <a:cubicBezTo>
                        <a:pt x="32" y="112"/>
                        <a:pt x="16" y="88"/>
                        <a:pt x="72" y="64"/>
                      </a:cubicBezTo>
                      <a:cubicBezTo>
                        <a:pt x="128" y="40"/>
                        <a:pt x="304" y="0"/>
                        <a:pt x="360" y="16"/>
                      </a:cubicBezTo>
                      <a:cubicBezTo>
                        <a:pt x="416" y="32"/>
                        <a:pt x="399" y="111"/>
                        <a:pt x="408" y="160"/>
                      </a:cubicBezTo>
                      <a:cubicBezTo>
                        <a:pt x="417" y="209"/>
                        <a:pt x="424" y="280"/>
                        <a:pt x="416" y="312"/>
                      </a:cubicBezTo>
                      <a:cubicBezTo>
                        <a:pt x="408" y="344"/>
                        <a:pt x="401" y="337"/>
                        <a:pt x="360" y="352"/>
                      </a:cubicBezTo>
                      <a:cubicBezTo>
                        <a:pt x="319" y="367"/>
                        <a:pt x="224" y="392"/>
                        <a:pt x="168" y="400"/>
                      </a:cubicBezTo>
                      <a:cubicBezTo>
                        <a:pt x="112" y="408"/>
                        <a:pt x="48" y="408"/>
                        <a:pt x="24" y="4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8947" name="Freeform 35"/>
              <p:cNvSpPr>
                <a:spLocks noChangeAspect="1"/>
              </p:cNvSpPr>
              <p:nvPr/>
            </p:nvSpPr>
            <p:spPr bwMode="auto">
              <a:xfrm>
                <a:off x="2785" y="2592"/>
                <a:ext cx="96" cy="336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3573" name="Group 36"/>
            <p:cNvGrpSpPr>
              <a:grpSpLocks noChangeAspect="1"/>
            </p:cNvGrpSpPr>
            <p:nvPr/>
          </p:nvGrpSpPr>
          <p:grpSpPr bwMode="auto">
            <a:xfrm>
              <a:off x="3216" y="2165"/>
              <a:ext cx="242" cy="331"/>
              <a:chOff x="2352" y="2016"/>
              <a:chExt cx="667" cy="912"/>
            </a:xfrm>
          </p:grpSpPr>
          <p:grpSp>
            <p:nvGrpSpPr>
              <p:cNvPr id="23592" name="Group 37"/>
              <p:cNvGrpSpPr>
                <a:grpSpLocks noChangeAspect="1"/>
              </p:cNvGrpSpPr>
              <p:nvPr/>
            </p:nvGrpSpPr>
            <p:grpSpPr bwMode="auto">
              <a:xfrm>
                <a:off x="2352" y="2016"/>
                <a:ext cx="667" cy="824"/>
                <a:chOff x="453" y="1920"/>
                <a:chExt cx="667" cy="824"/>
              </a:xfrm>
            </p:grpSpPr>
            <p:sp>
              <p:nvSpPr>
                <p:cNvPr id="38950" name="Oval 38"/>
                <p:cNvSpPr>
                  <a:spLocks noChangeAspect="1" noChangeArrowheads="1"/>
                </p:cNvSpPr>
                <p:nvPr/>
              </p:nvSpPr>
              <p:spPr bwMode="auto">
                <a:xfrm>
                  <a:off x="624" y="1920"/>
                  <a:ext cx="251" cy="289"/>
                </a:xfrm>
                <a:prstGeom prst="ellips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951" name="Freeform 39"/>
                <p:cNvSpPr>
                  <a:spLocks noChangeAspect="1"/>
                </p:cNvSpPr>
                <p:nvPr/>
              </p:nvSpPr>
              <p:spPr bwMode="auto">
                <a:xfrm>
                  <a:off x="453" y="2182"/>
                  <a:ext cx="562" cy="515"/>
                </a:xfrm>
                <a:custGeom>
                  <a:avLst/>
                  <a:gdLst>
                    <a:gd name="T0" fmla="*/ 91 w 562"/>
                    <a:gd name="T1" fmla="*/ 177 h 513"/>
                    <a:gd name="T2" fmla="*/ 171 w 562"/>
                    <a:gd name="T3" fmla="*/ 121 h 513"/>
                    <a:gd name="T4" fmla="*/ 259 w 562"/>
                    <a:gd name="T5" fmla="*/ 57 h 513"/>
                    <a:gd name="T6" fmla="*/ 515 w 562"/>
                    <a:gd name="T7" fmla="*/ 33 h 513"/>
                    <a:gd name="T8" fmla="*/ 539 w 562"/>
                    <a:gd name="T9" fmla="*/ 257 h 513"/>
                    <a:gd name="T10" fmla="*/ 475 w 562"/>
                    <a:gd name="T11" fmla="*/ 433 h 513"/>
                    <a:gd name="T12" fmla="*/ 475 w 562"/>
                    <a:gd name="T13" fmla="*/ 465 h 513"/>
                    <a:gd name="T14" fmla="*/ 315 w 562"/>
                    <a:gd name="T15" fmla="*/ 505 h 513"/>
                    <a:gd name="T16" fmla="*/ 227 w 562"/>
                    <a:gd name="T17" fmla="*/ 417 h 513"/>
                    <a:gd name="T18" fmla="*/ 187 w 562"/>
                    <a:gd name="T19" fmla="*/ 297 h 513"/>
                    <a:gd name="T20" fmla="*/ 115 w 562"/>
                    <a:gd name="T21" fmla="*/ 305 h 513"/>
                    <a:gd name="T22" fmla="*/ 67 w 562"/>
                    <a:gd name="T23" fmla="*/ 337 h 513"/>
                    <a:gd name="T24" fmla="*/ 35 w 562"/>
                    <a:gd name="T25" fmla="*/ 257 h 513"/>
                    <a:gd name="T26" fmla="*/ 3 w 562"/>
                    <a:gd name="T27" fmla="*/ 193 h 513"/>
                    <a:gd name="T28" fmla="*/ 19 w 562"/>
                    <a:gd name="T29" fmla="*/ 177 h 513"/>
                    <a:gd name="T30" fmla="*/ 91 w 562"/>
                    <a:gd name="T31" fmla="*/ 177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62" h="513">
                      <a:moveTo>
                        <a:pt x="91" y="177"/>
                      </a:moveTo>
                      <a:cubicBezTo>
                        <a:pt x="117" y="166"/>
                        <a:pt x="143" y="141"/>
                        <a:pt x="171" y="121"/>
                      </a:cubicBezTo>
                      <a:cubicBezTo>
                        <a:pt x="199" y="101"/>
                        <a:pt x="202" y="72"/>
                        <a:pt x="259" y="57"/>
                      </a:cubicBezTo>
                      <a:cubicBezTo>
                        <a:pt x="316" y="42"/>
                        <a:pt x="468" y="0"/>
                        <a:pt x="515" y="33"/>
                      </a:cubicBezTo>
                      <a:cubicBezTo>
                        <a:pt x="562" y="66"/>
                        <a:pt x="546" y="190"/>
                        <a:pt x="539" y="257"/>
                      </a:cubicBezTo>
                      <a:cubicBezTo>
                        <a:pt x="532" y="324"/>
                        <a:pt x="486" y="398"/>
                        <a:pt x="475" y="433"/>
                      </a:cubicBezTo>
                      <a:cubicBezTo>
                        <a:pt x="464" y="468"/>
                        <a:pt x="502" y="453"/>
                        <a:pt x="475" y="465"/>
                      </a:cubicBezTo>
                      <a:cubicBezTo>
                        <a:pt x="448" y="477"/>
                        <a:pt x="356" y="513"/>
                        <a:pt x="315" y="505"/>
                      </a:cubicBezTo>
                      <a:cubicBezTo>
                        <a:pt x="274" y="497"/>
                        <a:pt x="248" y="452"/>
                        <a:pt x="227" y="417"/>
                      </a:cubicBezTo>
                      <a:cubicBezTo>
                        <a:pt x="206" y="382"/>
                        <a:pt x="206" y="316"/>
                        <a:pt x="187" y="297"/>
                      </a:cubicBezTo>
                      <a:cubicBezTo>
                        <a:pt x="168" y="278"/>
                        <a:pt x="135" y="298"/>
                        <a:pt x="115" y="305"/>
                      </a:cubicBezTo>
                      <a:cubicBezTo>
                        <a:pt x="95" y="312"/>
                        <a:pt x="80" y="345"/>
                        <a:pt x="67" y="337"/>
                      </a:cubicBezTo>
                      <a:cubicBezTo>
                        <a:pt x="54" y="329"/>
                        <a:pt x="46" y="281"/>
                        <a:pt x="35" y="257"/>
                      </a:cubicBezTo>
                      <a:cubicBezTo>
                        <a:pt x="24" y="233"/>
                        <a:pt x="6" y="206"/>
                        <a:pt x="3" y="193"/>
                      </a:cubicBezTo>
                      <a:cubicBezTo>
                        <a:pt x="0" y="180"/>
                        <a:pt x="4" y="180"/>
                        <a:pt x="19" y="177"/>
                      </a:cubicBezTo>
                      <a:cubicBezTo>
                        <a:pt x="34" y="174"/>
                        <a:pt x="76" y="177"/>
                        <a:pt x="91" y="177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952" name="Freeform 40"/>
                <p:cNvSpPr>
                  <a:spLocks noChangeAspect="1"/>
                </p:cNvSpPr>
                <p:nvPr/>
              </p:nvSpPr>
              <p:spPr bwMode="auto">
                <a:xfrm>
                  <a:off x="696" y="2336"/>
                  <a:ext cx="424" cy="408"/>
                </a:xfrm>
                <a:custGeom>
                  <a:avLst/>
                  <a:gdLst>
                    <a:gd name="T0" fmla="*/ 24 w 424"/>
                    <a:gd name="T1" fmla="*/ 400 h 408"/>
                    <a:gd name="T2" fmla="*/ 24 w 424"/>
                    <a:gd name="T3" fmla="*/ 352 h 408"/>
                    <a:gd name="T4" fmla="*/ 24 w 424"/>
                    <a:gd name="T5" fmla="*/ 160 h 408"/>
                    <a:gd name="T6" fmla="*/ 72 w 424"/>
                    <a:gd name="T7" fmla="*/ 64 h 408"/>
                    <a:gd name="T8" fmla="*/ 360 w 424"/>
                    <a:gd name="T9" fmla="*/ 16 h 408"/>
                    <a:gd name="T10" fmla="*/ 408 w 424"/>
                    <a:gd name="T11" fmla="*/ 160 h 408"/>
                    <a:gd name="T12" fmla="*/ 416 w 424"/>
                    <a:gd name="T13" fmla="*/ 312 h 408"/>
                    <a:gd name="T14" fmla="*/ 360 w 424"/>
                    <a:gd name="T15" fmla="*/ 352 h 408"/>
                    <a:gd name="T16" fmla="*/ 168 w 424"/>
                    <a:gd name="T17" fmla="*/ 400 h 408"/>
                    <a:gd name="T18" fmla="*/ 24 w 424"/>
                    <a:gd name="T19" fmla="*/ 40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4" h="408">
                      <a:moveTo>
                        <a:pt x="24" y="400"/>
                      </a:moveTo>
                      <a:cubicBezTo>
                        <a:pt x="0" y="392"/>
                        <a:pt x="24" y="392"/>
                        <a:pt x="24" y="352"/>
                      </a:cubicBezTo>
                      <a:cubicBezTo>
                        <a:pt x="24" y="312"/>
                        <a:pt x="16" y="208"/>
                        <a:pt x="24" y="160"/>
                      </a:cubicBezTo>
                      <a:cubicBezTo>
                        <a:pt x="32" y="112"/>
                        <a:pt x="16" y="88"/>
                        <a:pt x="72" y="64"/>
                      </a:cubicBezTo>
                      <a:cubicBezTo>
                        <a:pt x="128" y="40"/>
                        <a:pt x="304" y="0"/>
                        <a:pt x="360" y="16"/>
                      </a:cubicBezTo>
                      <a:cubicBezTo>
                        <a:pt x="416" y="32"/>
                        <a:pt x="399" y="111"/>
                        <a:pt x="408" y="160"/>
                      </a:cubicBezTo>
                      <a:cubicBezTo>
                        <a:pt x="417" y="209"/>
                        <a:pt x="424" y="280"/>
                        <a:pt x="416" y="312"/>
                      </a:cubicBezTo>
                      <a:cubicBezTo>
                        <a:pt x="408" y="344"/>
                        <a:pt x="401" y="337"/>
                        <a:pt x="360" y="352"/>
                      </a:cubicBezTo>
                      <a:cubicBezTo>
                        <a:pt x="319" y="367"/>
                        <a:pt x="224" y="392"/>
                        <a:pt x="168" y="400"/>
                      </a:cubicBezTo>
                      <a:cubicBezTo>
                        <a:pt x="112" y="408"/>
                        <a:pt x="48" y="408"/>
                        <a:pt x="24" y="4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8953" name="Freeform 41"/>
              <p:cNvSpPr>
                <a:spLocks noChangeAspect="1"/>
              </p:cNvSpPr>
              <p:nvPr/>
            </p:nvSpPr>
            <p:spPr bwMode="auto">
              <a:xfrm>
                <a:off x="2785" y="2592"/>
                <a:ext cx="96" cy="336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3574" name="Group 108"/>
            <p:cNvGrpSpPr>
              <a:grpSpLocks noChangeAspect="1"/>
            </p:cNvGrpSpPr>
            <p:nvPr/>
          </p:nvGrpSpPr>
          <p:grpSpPr bwMode="auto">
            <a:xfrm>
              <a:off x="3982" y="2741"/>
              <a:ext cx="242" cy="331"/>
              <a:chOff x="2352" y="2016"/>
              <a:chExt cx="667" cy="912"/>
            </a:xfrm>
          </p:grpSpPr>
          <p:grpSp>
            <p:nvGrpSpPr>
              <p:cNvPr id="23587" name="Group 109"/>
              <p:cNvGrpSpPr>
                <a:grpSpLocks noChangeAspect="1"/>
              </p:cNvGrpSpPr>
              <p:nvPr/>
            </p:nvGrpSpPr>
            <p:grpSpPr bwMode="auto">
              <a:xfrm>
                <a:off x="2352" y="2016"/>
                <a:ext cx="667" cy="824"/>
                <a:chOff x="453" y="1920"/>
                <a:chExt cx="667" cy="824"/>
              </a:xfrm>
            </p:grpSpPr>
            <p:sp>
              <p:nvSpPr>
                <p:cNvPr id="39022" name="Oval 110"/>
                <p:cNvSpPr>
                  <a:spLocks noChangeAspect="1" noChangeArrowheads="1"/>
                </p:cNvSpPr>
                <p:nvPr/>
              </p:nvSpPr>
              <p:spPr bwMode="auto">
                <a:xfrm>
                  <a:off x="624" y="1920"/>
                  <a:ext cx="251" cy="289"/>
                </a:xfrm>
                <a:prstGeom prst="ellips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023" name="Freeform 111"/>
                <p:cNvSpPr>
                  <a:spLocks noChangeAspect="1"/>
                </p:cNvSpPr>
                <p:nvPr/>
              </p:nvSpPr>
              <p:spPr bwMode="auto">
                <a:xfrm>
                  <a:off x="453" y="2182"/>
                  <a:ext cx="562" cy="515"/>
                </a:xfrm>
                <a:custGeom>
                  <a:avLst/>
                  <a:gdLst>
                    <a:gd name="T0" fmla="*/ 91 w 562"/>
                    <a:gd name="T1" fmla="*/ 177 h 513"/>
                    <a:gd name="T2" fmla="*/ 171 w 562"/>
                    <a:gd name="T3" fmla="*/ 121 h 513"/>
                    <a:gd name="T4" fmla="*/ 259 w 562"/>
                    <a:gd name="T5" fmla="*/ 57 h 513"/>
                    <a:gd name="T6" fmla="*/ 515 w 562"/>
                    <a:gd name="T7" fmla="*/ 33 h 513"/>
                    <a:gd name="T8" fmla="*/ 539 w 562"/>
                    <a:gd name="T9" fmla="*/ 257 h 513"/>
                    <a:gd name="T10" fmla="*/ 475 w 562"/>
                    <a:gd name="T11" fmla="*/ 433 h 513"/>
                    <a:gd name="T12" fmla="*/ 475 w 562"/>
                    <a:gd name="T13" fmla="*/ 465 h 513"/>
                    <a:gd name="T14" fmla="*/ 315 w 562"/>
                    <a:gd name="T15" fmla="*/ 505 h 513"/>
                    <a:gd name="T16" fmla="*/ 227 w 562"/>
                    <a:gd name="T17" fmla="*/ 417 h 513"/>
                    <a:gd name="T18" fmla="*/ 187 w 562"/>
                    <a:gd name="T19" fmla="*/ 297 h 513"/>
                    <a:gd name="T20" fmla="*/ 115 w 562"/>
                    <a:gd name="T21" fmla="*/ 305 h 513"/>
                    <a:gd name="T22" fmla="*/ 67 w 562"/>
                    <a:gd name="T23" fmla="*/ 337 h 513"/>
                    <a:gd name="T24" fmla="*/ 35 w 562"/>
                    <a:gd name="T25" fmla="*/ 257 h 513"/>
                    <a:gd name="T26" fmla="*/ 3 w 562"/>
                    <a:gd name="T27" fmla="*/ 193 h 513"/>
                    <a:gd name="T28" fmla="*/ 19 w 562"/>
                    <a:gd name="T29" fmla="*/ 177 h 513"/>
                    <a:gd name="T30" fmla="*/ 91 w 562"/>
                    <a:gd name="T31" fmla="*/ 177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62" h="513">
                      <a:moveTo>
                        <a:pt x="91" y="177"/>
                      </a:moveTo>
                      <a:cubicBezTo>
                        <a:pt x="117" y="166"/>
                        <a:pt x="143" y="141"/>
                        <a:pt x="171" y="121"/>
                      </a:cubicBezTo>
                      <a:cubicBezTo>
                        <a:pt x="199" y="101"/>
                        <a:pt x="202" y="72"/>
                        <a:pt x="259" y="57"/>
                      </a:cubicBezTo>
                      <a:cubicBezTo>
                        <a:pt x="316" y="42"/>
                        <a:pt x="468" y="0"/>
                        <a:pt x="515" y="33"/>
                      </a:cubicBezTo>
                      <a:cubicBezTo>
                        <a:pt x="562" y="66"/>
                        <a:pt x="546" y="190"/>
                        <a:pt x="539" y="257"/>
                      </a:cubicBezTo>
                      <a:cubicBezTo>
                        <a:pt x="532" y="324"/>
                        <a:pt x="486" y="398"/>
                        <a:pt x="475" y="433"/>
                      </a:cubicBezTo>
                      <a:cubicBezTo>
                        <a:pt x="464" y="468"/>
                        <a:pt x="502" y="453"/>
                        <a:pt x="475" y="465"/>
                      </a:cubicBezTo>
                      <a:cubicBezTo>
                        <a:pt x="448" y="477"/>
                        <a:pt x="356" y="513"/>
                        <a:pt x="315" y="505"/>
                      </a:cubicBezTo>
                      <a:cubicBezTo>
                        <a:pt x="274" y="497"/>
                        <a:pt x="248" y="452"/>
                        <a:pt x="227" y="417"/>
                      </a:cubicBezTo>
                      <a:cubicBezTo>
                        <a:pt x="206" y="382"/>
                        <a:pt x="206" y="316"/>
                        <a:pt x="187" y="297"/>
                      </a:cubicBezTo>
                      <a:cubicBezTo>
                        <a:pt x="168" y="278"/>
                        <a:pt x="135" y="298"/>
                        <a:pt x="115" y="305"/>
                      </a:cubicBezTo>
                      <a:cubicBezTo>
                        <a:pt x="95" y="312"/>
                        <a:pt x="80" y="345"/>
                        <a:pt x="67" y="337"/>
                      </a:cubicBezTo>
                      <a:cubicBezTo>
                        <a:pt x="54" y="329"/>
                        <a:pt x="46" y="281"/>
                        <a:pt x="35" y="257"/>
                      </a:cubicBezTo>
                      <a:cubicBezTo>
                        <a:pt x="24" y="233"/>
                        <a:pt x="6" y="206"/>
                        <a:pt x="3" y="193"/>
                      </a:cubicBezTo>
                      <a:cubicBezTo>
                        <a:pt x="0" y="180"/>
                        <a:pt x="4" y="180"/>
                        <a:pt x="19" y="177"/>
                      </a:cubicBezTo>
                      <a:cubicBezTo>
                        <a:pt x="34" y="174"/>
                        <a:pt x="76" y="177"/>
                        <a:pt x="91" y="177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024" name="Freeform 112"/>
                <p:cNvSpPr>
                  <a:spLocks noChangeAspect="1"/>
                </p:cNvSpPr>
                <p:nvPr/>
              </p:nvSpPr>
              <p:spPr bwMode="auto">
                <a:xfrm>
                  <a:off x="696" y="2336"/>
                  <a:ext cx="424" cy="408"/>
                </a:xfrm>
                <a:custGeom>
                  <a:avLst/>
                  <a:gdLst>
                    <a:gd name="T0" fmla="*/ 24 w 424"/>
                    <a:gd name="T1" fmla="*/ 400 h 408"/>
                    <a:gd name="T2" fmla="*/ 24 w 424"/>
                    <a:gd name="T3" fmla="*/ 352 h 408"/>
                    <a:gd name="T4" fmla="*/ 24 w 424"/>
                    <a:gd name="T5" fmla="*/ 160 h 408"/>
                    <a:gd name="T6" fmla="*/ 72 w 424"/>
                    <a:gd name="T7" fmla="*/ 64 h 408"/>
                    <a:gd name="T8" fmla="*/ 360 w 424"/>
                    <a:gd name="T9" fmla="*/ 16 h 408"/>
                    <a:gd name="T10" fmla="*/ 408 w 424"/>
                    <a:gd name="T11" fmla="*/ 160 h 408"/>
                    <a:gd name="T12" fmla="*/ 416 w 424"/>
                    <a:gd name="T13" fmla="*/ 312 h 408"/>
                    <a:gd name="T14" fmla="*/ 360 w 424"/>
                    <a:gd name="T15" fmla="*/ 352 h 408"/>
                    <a:gd name="T16" fmla="*/ 168 w 424"/>
                    <a:gd name="T17" fmla="*/ 400 h 408"/>
                    <a:gd name="T18" fmla="*/ 24 w 424"/>
                    <a:gd name="T19" fmla="*/ 40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4" h="408">
                      <a:moveTo>
                        <a:pt x="24" y="400"/>
                      </a:moveTo>
                      <a:cubicBezTo>
                        <a:pt x="0" y="392"/>
                        <a:pt x="24" y="392"/>
                        <a:pt x="24" y="352"/>
                      </a:cubicBezTo>
                      <a:cubicBezTo>
                        <a:pt x="24" y="312"/>
                        <a:pt x="16" y="208"/>
                        <a:pt x="24" y="160"/>
                      </a:cubicBezTo>
                      <a:cubicBezTo>
                        <a:pt x="32" y="112"/>
                        <a:pt x="16" y="88"/>
                        <a:pt x="72" y="64"/>
                      </a:cubicBezTo>
                      <a:cubicBezTo>
                        <a:pt x="128" y="40"/>
                        <a:pt x="304" y="0"/>
                        <a:pt x="360" y="16"/>
                      </a:cubicBezTo>
                      <a:cubicBezTo>
                        <a:pt x="416" y="32"/>
                        <a:pt x="399" y="111"/>
                        <a:pt x="408" y="160"/>
                      </a:cubicBezTo>
                      <a:cubicBezTo>
                        <a:pt x="417" y="209"/>
                        <a:pt x="424" y="280"/>
                        <a:pt x="416" y="312"/>
                      </a:cubicBezTo>
                      <a:cubicBezTo>
                        <a:pt x="408" y="344"/>
                        <a:pt x="401" y="337"/>
                        <a:pt x="360" y="352"/>
                      </a:cubicBezTo>
                      <a:cubicBezTo>
                        <a:pt x="319" y="367"/>
                        <a:pt x="224" y="392"/>
                        <a:pt x="168" y="400"/>
                      </a:cubicBezTo>
                      <a:cubicBezTo>
                        <a:pt x="112" y="408"/>
                        <a:pt x="48" y="408"/>
                        <a:pt x="24" y="4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9025" name="Freeform 113"/>
              <p:cNvSpPr>
                <a:spLocks noChangeAspect="1"/>
              </p:cNvSpPr>
              <p:nvPr/>
            </p:nvSpPr>
            <p:spPr bwMode="auto">
              <a:xfrm>
                <a:off x="2785" y="2592"/>
                <a:ext cx="96" cy="336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3575" name="Group 114"/>
            <p:cNvGrpSpPr>
              <a:grpSpLocks noChangeAspect="1"/>
            </p:cNvGrpSpPr>
            <p:nvPr/>
          </p:nvGrpSpPr>
          <p:grpSpPr bwMode="auto">
            <a:xfrm>
              <a:off x="3792" y="2405"/>
              <a:ext cx="242" cy="331"/>
              <a:chOff x="2352" y="2016"/>
              <a:chExt cx="667" cy="912"/>
            </a:xfrm>
          </p:grpSpPr>
          <p:grpSp>
            <p:nvGrpSpPr>
              <p:cNvPr id="23582" name="Group 115"/>
              <p:cNvGrpSpPr>
                <a:grpSpLocks noChangeAspect="1"/>
              </p:cNvGrpSpPr>
              <p:nvPr/>
            </p:nvGrpSpPr>
            <p:grpSpPr bwMode="auto">
              <a:xfrm>
                <a:off x="2352" y="2016"/>
                <a:ext cx="667" cy="824"/>
                <a:chOff x="453" y="1920"/>
                <a:chExt cx="667" cy="824"/>
              </a:xfrm>
            </p:grpSpPr>
            <p:sp>
              <p:nvSpPr>
                <p:cNvPr id="39028" name="Oval 116"/>
                <p:cNvSpPr>
                  <a:spLocks noChangeAspect="1" noChangeArrowheads="1"/>
                </p:cNvSpPr>
                <p:nvPr/>
              </p:nvSpPr>
              <p:spPr bwMode="auto">
                <a:xfrm>
                  <a:off x="624" y="1920"/>
                  <a:ext cx="251" cy="289"/>
                </a:xfrm>
                <a:prstGeom prst="ellips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029" name="Freeform 117"/>
                <p:cNvSpPr>
                  <a:spLocks noChangeAspect="1"/>
                </p:cNvSpPr>
                <p:nvPr/>
              </p:nvSpPr>
              <p:spPr bwMode="auto">
                <a:xfrm>
                  <a:off x="453" y="2182"/>
                  <a:ext cx="562" cy="515"/>
                </a:xfrm>
                <a:custGeom>
                  <a:avLst/>
                  <a:gdLst>
                    <a:gd name="T0" fmla="*/ 91 w 562"/>
                    <a:gd name="T1" fmla="*/ 177 h 513"/>
                    <a:gd name="T2" fmla="*/ 171 w 562"/>
                    <a:gd name="T3" fmla="*/ 121 h 513"/>
                    <a:gd name="T4" fmla="*/ 259 w 562"/>
                    <a:gd name="T5" fmla="*/ 57 h 513"/>
                    <a:gd name="T6" fmla="*/ 515 w 562"/>
                    <a:gd name="T7" fmla="*/ 33 h 513"/>
                    <a:gd name="T8" fmla="*/ 539 w 562"/>
                    <a:gd name="T9" fmla="*/ 257 h 513"/>
                    <a:gd name="T10" fmla="*/ 475 w 562"/>
                    <a:gd name="T11" fmla="*/ 433 h 513"/>
                    <a:gd name="T12" fmla="*/ 475 w 562"/>
                    <a:gd name="T13" fmla="*/ 465 h 513"/>
                    <a:gd name="T14" fmla="*/ 315 w 562"/>
                    <a:gd name="T15" fmla="*/ 505 h 513"/>
                    <a:gd name="T16" fmla="*/ 227 w 562"/>
                    <a:gd name="T17" fmla="*/ 417 h 513"/>
                    <a:gd name="T18" fmla="*/ 187 w 562"/>
                    <a:gd name="T19" fmla="*/ 297 h 513"/>
                    <a:gd name="T20" fmla="*/ 115 w 562"/>
                    <a:gd name="T21" fmla="*/ 305 h 513"/>
                    <a:gd name="T22" fmla="*/ 67 w 562"/>
                    <a:gd name="T23" fmla="*/ 337 h 513"/>
                    <a:gd name="T24" fmla="*/ 35 w 562"/>
                    <a:gd name="T25" fmla="*/ 257 h 513"/>
                    <a:gd name="T26" fmla="*/ 3 w 562"/>
                    <a:gd name="T27" fmla="*/ 193 h 513"/>
                    <a:gd name="T28" fmla="*/ 19 w 562"/>
                    <a:gd name="T29" fmla="*/ 177 h 513"/>
                    <a:gd name="T30" fmla="*/ 91 w 562"/>
                    <a:gd name="T31" fmla="*/ 177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62" h="513">
                      <a:moveTo>
                        <a:pt x="91" y="177"/>
                      </a:moveTo>
                      <a:cubicBezTo>
                        <a:pt x="117" y="166"/>
                        <a:pt x="143" y="141"/>
                        <a:pt x="171" y="121"/>
                      </a:cubicBezTo>
                      <a:cubicBezTo>
                        <a:pt x="199" y="101"/>
                        <a:pt x="202" y="72"/>
                        <a:pt x="259" y="57"/>
                      </a:cubicBezTo>
                      <a:cubicBezTo>
                        <a:pt x="316" y="42"/>
                        <a:pt x="468" y="0"/>
                        <a:pt x="515" y="33"/>
                      </a:cubicBezTo>
                      <a:cubicBezTo>
                        <a:pt x="562" y="66"/>
                        <a:pt x="546" y="190"/>
                        <a:pt x="539" y="257"/>
                      </a:cubicBezTo>
                      <a:cubicBezTo>
                        <a:pt x="532" y="324"/>
                        <a:pt x="486" y="398"/>
                        <a:pt x="475" y="433"/>
                      </a:cubicBezTo>
                      <a:cubicBezTo>
                        <a:pt x="464" y="468"/>
                        <a:pt x="502" y="453"/>
                        <a:pt x="475" y="465"/>
                      </a:cubicBezTo>
                      <a:cubicBezTo>
                        <a:pt x="448" y="477"/>
                        <a:pt x="356" y="513"/>
                        <a:pt x="315" y="505"/>
                      </a:cubicBezTo>
                      <a:cubicBezTo>
                        <a:pt x="274" y="497"/>
                        <a:pt x="248" y="452"/>
                        <a:pt x="227" y="417"/>
                      </a:cubicBezTo>
                      <a:cubicBezTo>
                        <a:pt x="206" y="382"/>
                        <a:pt x="206" y="316"/>
                        <a:pt x="187" y="297"/>
                      </a:cubicBezTo>
                      <a:cubicBezTo>
                        <a:pt x="168" y="278"/>
                        <a:pt x="135" y="298"/>
                        <a:pt x="115" y="305"/>
                      </a:cubicBezTo>
                      <a:cubicBezTo>
                        <a:pt x="95" y="312"/>
                        <a:pt x="80" y="345"/>
                        <a:pt x="67" y="337"/>
                      </a:cubicBezTo>
                      <a:cubicBezTo>
                        <a:pt x="54" y="329"/>
                        <a:pt x="46" y="281"/>
                        <a:pt x="35" y="257"/>
                      </a:cubicBezTo>
                      <a:cubicBezTo>
                        <a:pt x="24" y="233"/>
                        <a:pt x="6" y="206"/>
                        <a:pt x="3" y="193"/>
                      </a:cubicBezTo>
                      <a:cubicBezTo>
                        <a:pt x="0" y="180"/>
                        <a:pt x="4" y="180"/>
                        <a:pt x="19" y="177"/>
                      </a:cubicBezTo>
                      <a:cubicBezTo>
                        <a:pt x="34" y="174"/>
                        <a:pt x="76" y="177"/>
                        <a:pt x="91" y="177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030" name="Freeform 118"/>
                <p:cNvSpPr>
                  <a:spLocks noChangeAspect="1"/>
                </p:cNvSpPr>
                <p:nvPr/>
              </p:nvSpPr>
              <p:spPr bwMode="auto">
                <a:xfrm>
                  <a:off x="696" y="2336"/>
                  <a:ext cx="424" cy="408"/>
                </a:xfrm>
                <a:custGeom>
                  <a:avLst/>
                  <a:gdLst>
                    <a:gd name="T0" fmla="*/ 24 w 424"/>
                    <a:gd name="T1" fmla="*/ 400 h 408"/>
                    <a:gd name="T2" fmla="*/ 24 w 424"/>
                    <a:gd name="T3" fmla="*/ 352 h 408"/>
                    <a:gd name="T4" fmla="*/ 24 w 424"/>
                    <a:gd name="T5" fmla="*/ 160 h 408"/>
                    <a:gd name="T6" fmla="*/ 72 w 424"/>
                    <a:gd name="T7" fmla="*/ 64 h 408"/>
                    <a:gd name="T8" fmla="*/ 360 w 424"/>
                    <a:gd name="T9" fmla="*/ 16 h 408"/>
                    <a:gd name="T10" fmla="*/ 408 w 424"/>
                    <a:gd name="T11" fmla="*/ 160 h 408"/>
                    <a:gd name="T12" fmla="*/ 416 w 424"/>
                    <a:gd name="T13" fmla="*/ 312 h 408"/>
                    <a:gd name="T14" fmla="*/ 360 w 424"/>
                    <a:gd name="T15" fmla="*/ 352 h 408"/>
                    <a:gd name="T16" fmla="*/ 168 w 424"/>
                    <a:gd name="T17" fmla="*/ 400 h 408"/>
                    <a:gd name="T18" fmla="*/ 24 w 424"/>
                    <a:gd name="T19" fmla="*/ 40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4" h="408">
                      <a:moveTo>
                        <a:pt x="24" y="400"/>
                      </a:moveTo>
                      <a:cubicBezTo>
                        <a:pt x="0" y="392"/>
                        <a:pt x="24" y="392"/>
                        <a:pt x="24" y="352"/>
                      </a:cubicBezTo>
                      <a:cubicBezTo>
                        <a:pt x="24" y="312"/>
                        <a:pt x="16" y="208"/>
                        <a:pt x="24" y="160"/>
                      </a:cubicBezTo>
                      <a:cubicBezTo>
                        <a:pt x="32" y="112"/>
                        <a:pt x="16" y="88"/>
                        <a:pt x="72" y="64"/>
                      </a:cubicBezTo>
                      <a:cubicBezTo>
                        <a:pt x="128" y="40"/>
                        <a:pt x="304" y="0"/>
                        <a:pt x="360" y="16"/>
                      </a:cubicBezTo>
                      <a:cubicBezTo>
                        <a:pt x="416" y="32"/>
                        <a:pt x="399" y="111"/>
                        <a:pt x="408" y="160"/>
                      </a:cubicBezTo>
                      <a:cubicBezTo>
                        <a:pt x="417" y="209"/>
                        <a:pt x="424" y="280"/>
                        <a:pt x="416" y="312"/>
                      </a:cubicBezTo>
                      <a:cubicBezTo>
                        <a:pt x="408" y="344"/>
                        <a:pt x="401" y="337"/>
                        <a:pt x="360" y="352"/>
                      </a:cubicBezTo>
                      <a:cubicBezTo>
                        <a:pt x="319" y="367"/>
                        <a:pt x="224" y="392"/>
                        <a:pt x="168" y="400"/>
                      </a:cubicBezTo>
                      <a:cubicBezTo>
                        <a:pt x="112" y="408"/>
                        <a:pt x="48" y="408"/>
                        <a:pt x="24" y="4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9031" name="Freeform 119"/>
              <p:cNvSpPr>
                <a:spLocks noChangeAspect="1"/>
              </p:cNvSpPr>
              <p:nvPr/>
            </p:nvSpPr>
            <p:spPr bwMode="auto">
              <a:xfrm>
                <a:off x="2785" y="2592"/>
                <a:ext cx="96" cy="336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3576" name="Group 120"/>
            <p:cNvGrpSpPr>
              <a:grpSpLocks noChangeAspect="1"/>
            </p:cNvGrpSpPr>
            <p:nvPr/>
          </p:nvGrpSpPr>
          <p:grpSpPr bwMode="auto">
            <a:xfrm>
              <a:off x="4080" y="2453"/>
              <a:ext cx="242" cy="331"/>
              <a:chOff x="2352" y="2016"/>
              <a:chExt cx="667" cy="912"/>
            </a:xfrm>
          </p:grpSpPr>
          <p:grpSp>
            <p:nvGrpSpPr>
              <p:cNvPr id="23577" name="Group 121"/>
              <p:cNvGrpSpPr>
                <a:grpSpLocks noChangeAspect="1"/>
              </p:cNvGrpSpPr>
              <p:nvPr/>
            </p:nvGrpSpPr>
            <p:grpSpPr bwMode="auto">
              <a:xfrm>
                <a:off x="2352" y="2016"/>
                <a:ext cx="667" cy="824"/>
                <a:chOff x="453" y="1920"/>
                <a:chExt cx="667" cy="824"/>
              </a:xfrm>
            </p:grpSpPr>
            <p:sp>
              <p:nvSpPr>
                <p:cNvPr id="39034" name="Oval 122"/>
                <p:cNvSpPr>
                  <a:spLocks noChangeAspect="1" noChangeArrowheads="1"/>
                </p:cNvSpPr>
                <p:nvPr/>
              </p:nvSpPr>
              <p:spPr bwMode="auto">
                <a:xfrm>
                  <a:off x="624" y="1920"/>
                  <a:ext cx="251" cy="289"/>
                </a:xfrm>
                <a:prstGeom prst="ellips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035" name="Freeform 123"/>
                <p:cNvSpPr>
                  <a:spLocks noChangeAspect="1"/>
                </p:cNvSpPr>
                <p:nvPr/>
              </p:nvSpPr>
              <p:spPr bwMode="auto">
                <a:xfrm>
                  <a:off x="453" y="2182"/>
                  <a:ext cx="562" cy="515"/>
                </a:xfrm>
                <a:custGeom>
                  <a:avLst/>
                  <a:gdLst>
                    <a:gd name="T0" fmla="*/ 91 w 562"/>
                    <a:gd name="T1" fmla="*/ 177 h 513"/>
                    <a:gd name="T2" fmla="*/ 171 w 562"/>
                    <a:gd name="T3" fmla="*/ 121 h 513"/>
                    <a:gd name="T4" fmla="*/ 259 w 562"/>
                    <a:gd name="T5" fmla="*/ 57 h 513"/>
                    <a:gd name="T6" fmla="*/ 515 w 562"/>
                    <a:gd name="T7" fmla="*/ 33 h 513"/>
                    <a:gd name="T8" fmla="*/ 539 w 562"/>
                    <a:gd name="T9" fmla="*/ 257 h 513"/>
                    <a:gd name="T10" fmla="*/ 475 w 562"/>
                    <a:gd name="T11" fmla="*/ 433 h 513"/>
                    <a:gd name="T12" fmla="*/ 475 w 562"/>
                    <a:gd name="T13" fmla="*/ 465 h 513"/>
                    <a:gd name="T14" fmla="*/ 315 w 562"/>
                    <a:gd name="T15" fmla="*/ 505 h 513"/>
                    <a:gd name="T16" fmla="*/ 227 w 562"/>
                    <a:gd name="T17" fmla="*/ 417 h 513"/>
                    <a:gd name="T18" fmla="*/ 187 w 562"/>
                    <a:gd name="T19" fmla="*/ 297 h 513"/>
                    <a:gd name="T20" fmla="*/ 115 w 562"/>
                    <a:gd name="T21" fmla="*/ 305 h 513"/>
                    <a:gd name="T22" fmla="*/ 67 w 562"/>
                    <a:gd name="T23" fmla="*/ 337 h 513"/>
                    <a:gd name="T24" fmla="*/ 35 w 562"/>
                    <a:gd name="T25" fmla="*/ 257 h 513"/>
                    <a:gd name="T26" fmla="*/ 3 w 562"/>
                    <a:gd name="T27" fmla="*/ 193 h 513"/>
                    <a:gd name="T28" fmla="*/ 19 w 562"/>
                    <a:gd name="T29" fmla="*/ 177 h 513"/>
                    <a:gd name="T30" fmla="*/ 91 w 562"/>
                    <a:gd name="T31" fmla="*/ 177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62" h="513">
                      <a:moveTo>
                        <a:pt x="91" y="177"/>
                      </a:moveTo>
                      <a:cubicBezTo>
                        <a:pt x="117" y="166"/>
                        <a:pt x="143" y="141"/>
                        <a:pt x="171" y="121"/>
                      </a:cubicBezTo>
                      <a:cubicBezTo>
                        <a:pt x="199" y="101"/>
                        <a:pt x="202" y="72"/>
                        <a:pt x="259" y="57"/>
                      </a:cubicBezTo>
                      <a:cubicBezTo>
                        <a:pt x="316" y="42"/>
                        <a:pt x="468" y="0"/>
                        <a:pt x="515" y="33"/>
                      </a:cubicBezTo>
                      <a:cubicBezTo>
                        <a:pt x="562" y="66"/>
                        <a:pt x="546" y="190"/>
                        <a:pt x="539" y="257"/>
                      </a:cubicBezTo>
                      <a:cubicBezTo>
                        <a:pt x="532" y="324"/>
                        <a:pt x="486" y="398"/>
                        <a:pt x="475" y="433"/>
                      </a:cubicBezTo>
                      <a:cubicBezTo>
                        <a:pt x="464" y="468"/>
                        <a:pt x="502" y="453"/>
                        <a:pt x="475" y="465"/>
                      </a:cubicBezTo>
                      <a:cubicBezTo>
                        <a:pt x="448" y="477"/>
                        <a:pt x="356" y="513"/>
                        <a:pt x="315" y="505"/>
                      </a:cubicBezTo>
                      <a:cubicBezTo>
                        <a:pt x="274" y="497"/>
                        <a:pt x="248" y="452"/>
                        <a:pt x="227" y="417"/>
                      </a:cubicBezTo>
                      <a:cubicBezTo>
                        <a:pt x="206" y="382"/>
                        <a:pt x="206" y="316"/>
                        <a:pt x="187" y="297"/>
                      </a:cubicBezTo>
                      <a:cubicBezTo>
                        <a:pt x="168" y="278"/>
                        <a:pt x="135" y="298"/>
                        <a:pt x="115" y="305"/>
                      </a:cubicBezTo>
                      <a:cubicBezTo>
                        <a:pt x="95" y="312"/>
                        <a:pt x="80" y="345"/>
                        <a:pt x="67" y="337"/>
                      </a:cubicBezTo>
                      <a:cubicBezTo>
                        <a:pt x="54" y="329"/>
                        <a:pt x="46" y="281"/>
                        <a:pt x="35" y="257"/>
                      </a:cubicBezTo>
                      <a:cubicBezTo>
                        <a:pt x="24" y="233"/>
                        <a:pt x="6" y="206"/>
                        <a:pt x="3" y="193"/>
                      </a:cubicBezTo>
                      <a:cubicBezTo>
                        <a:pt x="0" y="180"/>
                        <a:pt x="4" y="180"/>
                        <a:pt x="19" y="177"/>
                      </a:cubicBezTo>
                      <a:cubicBezTo>
                        <a:pt x="34" y="174"/>
                        <a:pt x="76" y="177"/>
                        <a:pt x="91" y="177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036" name="Freeform 124"/>
                <p:cNvSpPr>
                  <a:spLocks noChangeAspect="1"/>
                </p:cNvSpPr>
                <p:nvPr/>
              </p:nvSpPr>
              <p:spPr bwMode="auto">
                <a:xfrm>
                  <a:off x="696" y="2336"/>
                  <a:ext cx="424" cy="408"/>
                </a:xfrm>
                <a:custGeom>
                  <a:avLst/>
                  <a:gdLst>
                    <a:gd name="T0" fmla="*/ 24 w 424"/>
                    <a:gd name="T1" fmla="*/ 400 h 408"/>
                    <a:gd name="T2" fmla="*/ 24 w 424"/>
                    <a:gd name="T3" fmla="*/ 352 h 408"/>
                    <a:gd name="T4" fmla="*/ 24 w 424"/>
                    <a:gd name="T5" fmla="*/ 160 h 408"/>
                    <a:gd name="T6" fmla="*/ 72 w 424"/>
                    <a:gd name="T7" fmla="*/ 64 h 408"/>
                    <a:gd name="T8" fmla="*/ 360 w 424"/>
                    <a:gd name="T9" fmla="*/ 16 h 408"/>
                    <a:gd name="T10" fmla="*/ 408 w 424"/>
                    <a:gd name="T11" fmla="*/ 160 h 408"/>
                    <a:gd name="T12" fmla="*/ 416 w 424"/>
                    <a:gd name="T13" fmla="*/ 312 h 408"/>
                    <a:gd name="T14" fmla="*/ 360 w 424"/>
                    <a:gd name="T15" fmla="*/ 352 h 408"/>
                    <a:gd name="T16" fmla="*/ 168 w 424"/>
                    <a:gd name="T17" fmla="*/ 400 h 408"/>
                    <a:gd name="T18" fmla="*/ 24 w 424"/>
                    <a:gd name="T19" fmla="*/ 40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4" h="408">
                      <a:moveTo>
                        <a:pt x="24" y="400"/>
                      </a:moveTo>
                      <a:cubicBezTo>
                        <a:pt x="0" y="392"/>
                        <a:pt x="24" y="392"/>
                        <a:pt x="24" y="352"/>
                      </a:cubicBezTo>
                      <a:cubicBezTo>
                        <a:pt x="24" y="312"/>
                        <a:pt x="16" y="208"/>
                        <a:pt x="24" y="160"/>
                      </a:cubicBezTo>
                      <a:cubicBezTo>
                        <a:pt x="32" y="112"/>
                        <a:pt x="16" y="88"/>
                        <a:pt x="72" y="64"/>
                      </a:cubicBezTo>
                      <a:cubicBezTo>
                        <a:pt x="128" y="40"/>
                        <a:pt x="304" y="0"/>
                        <a:pt x="360" y="16"/>
                      </a:cubicBezTo>
                      <a:cubicBezTo>
                        <a:pt x="416" y="32"/>
                        <a:pt x="399" y="111"/>
                        <a:pt x="408" y="160"/>
                      </a:cubicBezTo>
                      <a:cubicBezTo>
                        <a:pt x="417" y="209"/>
                        <a:pt x="424" y="280"/>
                        <a:pt x="416" y="312"/>
                      </a:cubicBezTo>
                      <a:cubicBezTo>
                        <a:pt x="408" y="344"/>
                        <a:pt x="401" y="337"/>
                        <a:pt x="360" y="352"/>
                      </a:cubicBezTo>
                      <a:cubicBezTo>
                        <a:pt x="319" y="367"/>
                        <a:pt x="224" y="392"/>
                        <a:pt x="168" y="400"/>
                      </a:cubicBezTo>
                      <a:cubicBezTo>
                        <a:pt x="112" y="408"/>
                        <a:pt x="48" y="408"/>
                        <a:pt x="24" y="4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9037" name="Freeform 125"/>
              <p:cNvSpPr>
                <a:spLocks noChangeAspect="1"/>
              </p:cNvSpPr>
              <p:nvPr/>
            </p:nvSpPr>
            <p:spPr bwMode="auto">
              <a:xfrm>
                <a:off x="2785" y="2592"/>
                <a:ext cx="96" cy="336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39038" name="Rectangle 126"/>
          <p:cNvSpPr>
            <a:spLocks noChangeArrowheads="1"/>
          </p:cNvSpPr>
          <p:nvPr/>
        </p:nvSpPr>
        <p:spPr bwMode="auto">
          <a:xfrm>
            <a:off x="304800" y="28956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grpSp>
        <p:nvGrpSpPr>
          <p:cNvPr id="39043" name="Group 131"/>
          <p:cNvGrpSpPr>
            <a:grpSpLocks/>
          </p:cNvGrpSpPr>
          <p:nvPr/>
        </p:nvGrpSpPr>
        <p:grpSpPr bwMode="auto">
          <a:xfrm>
            <a:off x="609600" y="1600200"/>
            <a:ext cx="3733800" cy="4114800"/>
            <a:chOff x="384" y="1008"/>
            <a:chExt cx="2352" cy="2592"/>
          </a:xfrm>
        </p:grpSpPr>
        <p:sp>
          <p:nvSpPr>
            <p:cNvPr id="39039" name="Text Box 127"/>
            <p:cNvSpPr txBox="1">
              <a:spLocks noChangeArrowheads="1"/>
            </p:cNvSpPr>
            <p:nvPr/>
          </p:nvSpPr>
          <p:spPr bwMode="auto">
            <a:xfrm>
              <a:off x="816" y="3331"/>
              <a:ext cx="1320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2200">
                  <a:solidFill>
                    <a:srgbClr val="660066"/>
                  </a:solidFill>
                  <a:cs typeface="+mn-cs"/>
                </a:rPr>
                <a:t>Enrollment falls</a:t>
              </a:r>
            </a:p>
          </p:txBody>
        </p:sp>
        <p:sp>
          <p:nvSpPr>
            <p:cNvPr id="39040" name="Rectangle 128"/>
            <p:cNvSpPr>
              <a:spLocks noChangeArrowheads="1"/>
            </p:cNvSpPr>
            <p:nvPr/>
          </p:nvSpPr>
          <p:spPr bwMode="auto">
            <a:xfrm>
              <a:off x="384" y="1008"/>
              <a:ext cx="2352" cy="2592"/>
            </a:xfrm>
            <a:prstGeom prst="rect">
              <a:avLst/>
            </a:prstGeom>
            <a:noFill/>
            <a:ln w="9525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eaLnBrk="1" hangingPunct="1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charset="0"/>
                <a:buNone/>
                <a:defRPr/>
              </a:pPr>
              <a:r>
                <a:rPr lang="en-US" sz="2400">
                  <a:cs typeface="+mn-cs"/>
                </a:rPr>
                <a:t>If input decreases</a:t>
              </a:r>
            </a:p>
            <a:p>
              <a:pPr marL="342900" indent="-342900" eaLnBrk="1" hangingPunct="1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charset="0"/>
                <a:buNone/>
                <a:defRPr/>
              </a:pPr>
              <a:endParaRPr lang="en-US" sz="2400">
                <a:cs typeface="+mn-cs"/>
              </a:endParaRPr>
            </a:p>
          </p:txBody>
        </p:sp>
        <p:graphicFrame>
          <p:nvGraphicFramePr>
            <p:cNvPr id="23567" name="Object 129"/>
            <p:cNvGraphicFramePr>
              <a:graphicFrameLocks noChangeAspect="1"/>
            </p:cNvGraphicFramePr>
            <p:nvPr/>
          </p:nvGraphicFramePr>
          <p:xfrm>
            <a:off x="432" y="1584"/>
            <a:ext cx="2303" cy="15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98" name="Chart" r:id="rId4" imgW="6108700" imgH="4089400" progId="MSGraph.Chart.8">
                    <p:embed followColorScheme="full"/>
                  </p:oleObj>
                </mc:Choice>
                <mc:Fallback>
                  <p:oleObj name="Chart" r:id="rId4" imgW="6108700" imgH="4089400" progId="MSGraph.Chart.8">
                    <p:embed followColorScheme="full"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1584"/>
                          <a:ext cx="2303" cy="15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042" name="AutoShape 130"/>
            <p:cNvSpPr>
              <a:spLocks noChangeArrowheads="1"/>
            </p:cNvSpPr>
            <p:nvPr/>
          </p:nvSpPr>
          <p:spPr bwMode="auto">
            <a:xfrm rot="1992176">
              <a:off x="1200" y="2064"/>
              <a:ext cx="1296" cy="121"/>
            </a:xfrm>
            <a:prstGeom prst="rightArrow">
              <a:avLst>
                <a:gd name="adj1" fmla="val 50000"/>
                <a:gd name="adj2" fmla="val 267769"/>
              </a:avLst>
            </a:prstGeom>
            <a:solidFill>
              <a:srgbClr val="9933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9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89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8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9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390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 animBg="1"/>
      <p:bldP spid="389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2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3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E666F-DA59-854B-AACA-5D852F97FE5C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EST Predictions – Axiom 10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762000" y="35052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00200"/>
            <a:ext cx="3886200" cy="4114800"/>
          </a:xfrm>
          <a:ln>
            <a:solidFill>
              <a:srgbClr val="993366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smtClean="0">
                <a:cs typeface="+mn-cs"/>
              </a:rPr>
              <a:t>Then fromput decreases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4572000" y="52578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200">
                <a:solidFill>
                  <a:srgbClr val="660066"/>
                </a:solidFill>
                <a:cs typeface="+mn-cs"/>
              </a:rPr>
              <a:t>Fewer students to graduate</a:t>
            </a:r>
            <a:r>
              <a:rPr lang="en-US" sz="2400">
                <a:solidFill>
                  <a:srgbClr val="660066"/>
                </a:solidFill>
                <a:cs typeface="+mn-cs"/>
              </a:rPr>
              <a:t> </a:t>
            </a:r>
          </a:p>
        </p:txBody>
      </p:sp>
      <p:grpSp>
        <p:nvGrpSpPr>
          <p:cNvPr id="39949" name="Group 13"/>
          <p:cNvGrpSpPr>
            <a:grpSpLocks noChangeAspect="1"/>
          </p:cNvGrpSpPr>
          <p:nvPr/>
        </p:nvGrpSpPr>
        <p:grpSpPr bwMode="auto">
          <a:xfrm>
            <a:off x="5545138" y="3276600"/>
            <a:ext cx="2532062" cy="1981200"/>
            <a:chOff x="3408" y="2256"/>
            <a:chExt cx="1968" cy="1540"/>
          </a:xfrm>
        </p:grpSpPr>
        <p:grpSp>
          <p:nvGrpSpPr>
            <p:cNvPr id="25619" name="Group 14"/>
            <p:cNvGrpSpPr>
              <a:grpSpLocks noChangeAspect="1"/>
            </p:cNvGrpSpPr>
            <p:nvPr/>
          </p:nvGrpSpPr>
          <p:grpSpPr bwMode="auto">
            <a:xfrm>
              <a:off x="3408" y="2256"/>
              <a:ext cx="1968" cy="1540"/>
              <a:chOff x="2400" y="624"/>
              <a:chExt cx="2791" cy="2183"/>
            </a:xfrm>
          </p:grpSpPr>
          <p:sp>
            <p:nvSpPr>
              <p:cNvPr id="39951" name="Oval 15"/>
              <p:cNvSpPr>
                <a:spLocks noChangeAspect="1" noChangeArrowheads="1"/>
              </p:cNvSpPr>
              <p:nvPr/>
            </p:nvSpPr>
            <p:spPr bwMode="auto">
              <a:xfrm>
                <a:off x="4559" y="624"/>
                <a:ext cx="336" cy="38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952" name="Freeform 16"/>
              <p:cNvSpPr>
                <a:spLocks noChangeAspect="1"/>
              </p:cNvSpPr>
              <p:nvPr/>
            </p:nvSpPr>
            <p:spPr bwMode="auto">
              <a:xfrm>
                <a:off x="3984" y="1009"/>
                <a:ext cx="1167" cy="1798"/>
              </a:xfrm>
              <a:custGeom>
                <a:avLst/>
                <a:gdLst>
                  <a:gd name="T0" fmla="*/ 555 w 1166"/>
                  <a:gd name="T1" fmla="*/ 274 h 1799"/>
                  <a:gd name="T2" fmla="*/ 643 w 1166"/>
                  <a:gd name="T3" fmla="*/ 78 h 1799"/>
                  <a:gd name="T4" fmla="*/ 931 w 1166"/>
                  <a:gd name="T5" fmla="*/ 30 h 1799"/>
                  <a:gd name="T6" fmla="*/ 1051 w 1166"/>
                  <a:gd name="T7" fmla="*/ 258 h 1799"/>
                  <a:gd name="T8" fmla="*/ 1091 w 1166"/>
                  <a:gd name="T9" fmla="*/ 506 h 1799"/>
                  <a:gd name="T10" fmla="*/ 1155 w 1166"/>
                  <a:gd name="T11" fmla="*/ 914 h 1799"/>
                  <a:gd name="T12" fmla="*/ 1027 w 1166"/>
                  <a:gd name="T13" fmla="*/ 1230 h 1799"/>
                  <a:gd name="T14" fmla="*/ 691 w 1166"/>
                  <a:gd name="T15" fmla="*/ 1278 h 1799"/>
                  <a:gd name="T16" fmla="*/ 547 w 1166"/>
                  <a:gd name="T17" fmla="*/ 1710 h 1799"/>
                  <a:gd name="T18" fmla="*/ 515 w 1166"/>
                  <a:gd name="T19" fmla="*/ 1786 h 1799"/>
                  <a:gd name="T20" fmla="*/ 179 w 1166"/>
                  <a:gd name="T21" fmla="*/ 1634 h 1799"/>
                  <a:gd name="T22" fmla="*/ 19 w 1166"/>
                  <a:gd name="T23" fmla="*/ 1470 h 1799"/>
                  <a:gd name="T24" fmla="*/ 67 w 1166"/>
                  <a:gd name="T25" fmla="*/ 1230 h 1799"/>
                  <a:gd name="T26" fmla="*/ 307 w 1166"/>
                  <a:gd name="T27" fmla="*/ 846 h 1799"/>
                  <a:gd name="T28" fmla="*/ 683 w 1166"/>
                  <a:gd name="T29" fmla="*/ 706 h 1799"/>
                  <a:gd name="T30" fmla="*/ 763 w 1166"/>
                  <a:gd name="T31" fmla="*/ 602 h 1799"/>
                  <a:gd name="T32" fmla="*/ 699 w 1166"/>
                  <a:gd name="T33" fmla="*/ 402 h 1799"/>
                  <a:gd name="T34" fmla="*/ 659 w 1166"/>
                  <a:gd name="T35" fmla="*/ 442 h 1799"/>
                  <a:gd name="T36" fmla="*/ 547 w 1166"/>
                  <a:gd name="T37" fmla="*/ 606 h 1799"/>
                  <a:gd name="T38" fmla="*/ 91 w 1166"/>
                  <a:gd name="T39" fmla="*/ 634 h 1799"/>
                  <a:gd name="T40" fmla="*/ 76 w 1166"/>
                  <a:gd name="T41" fmla="*/ 641 h 1799"/>
                  <a:gd name="T42" fmla="*/ 67 w 1166"/>
                  <a:gd name="T43" fmla="*/ 629 h 1799"/>
                  <a:gd name="T44" fmla="*/ 55 w 1166"/>
                  <a:gd name="T45" fmla="*/ 608 h 1799"/>
                  <a:gd name="T46" fmla="*/ 70 w 1166"/>
                  <a:gd name="T47" fmla="*/ 626 h 1799"/>
                  <a:gd name="T48" fmla="*/ 73 w 1166"/>
                  <a:gd name="T49" fmla="*/ 632 h 1799"/>
                  <a:gd name="T50" fmla="*/ 79 w 1166"/>
                  <a:gd name="T51" fmla="*/ 638 h 1799"/>
                  <a:gd name="T52" fmla="*/ 76 w 1166"/>
                  <a:gd name="T53" fmla="*/ 632 h 1799"/>
                  <a:gd name="T54" fmla="*/ 73 w 1166"/>
                  <a:gd name="T55" fmla="*/ 632 h 1799"/>
                  <a:gd name="T56" fmla="*/ 70 w 1166"/>
                  <a:gd name="T57" fmla="*/ 638 h 1799"/>
                  <a:gd name="T58" fmla="*/ 34 w 1166"/>
                  <a:gd name="T59" fmla="*/ 548 h 1799"/>
                  <a:gd name="T60" fmla="*/ 43 w 1166"/>
                  <a:gd name="T61" fmla="*/ 490 h 1799"/>
                  <a:gd name="T62" fmla="*/ 147 w 1166"/>
                  <a:gd name="T63" fmla="*/ 482 h 1799"/>
                  <a:gd name="T64" fmla="*/ 403 w 1166"/>
                  <a:gd name="T65" fmla="*/ 462 h 1799"/>
                  <a:gd name="T66" fmla="*/ 547 w 1166"/>
                  <a:gd name="T67" fmla="*/ 318 h 1799"/>
                  <a:gd name="T68" fmla="*/ 552 w 1166"/>
                  <a:gd name="T69" fmla="*/ 297 h 1799"/>
                  <a:gd name="T70" fmla="*/ 553 w 1166"/>
                  <a:gd name="T71" fmla="*/ 290 h 1799"/>
                  <a:gd name="T72" fmla="*/ 555 w 1166"/>
                  <a:gd name="T73" fmla="*/ 274 h 17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166" h="1799">
                    <a:moveTo>
                      <a:pt x="555" y="274"/>
                    </a:moveTo>
                    <a:cubicBezTo>
                      <a:pt x="570" y="238"/>
                      <a:pt x="580" y="119"/>
                      <a:pt x="643" y="78"/>
                    </a:cubicBezTo>
                    <a:cubicBezTo>
                      <a:pt x="706" y="37"/>
                      <a:pt x="863" y="0"/>
                      <a:pt x="931" y="30"/>
                    </a:cubicBezTo>
                    <a:cubicBezTo>
                      <a:pt x="999" y="60"/>
                      <a:pt x="1024" y="179"/>
                      <a:pt x="1051" y="258"/>
                    </a:cubicBezTo>
                    <a:cubicBezTo>
                      <a:pt x="1078" y="337"/>
                      <a:pt x="1074" y="397"/>
                      <a:pt x="1091" y="506"/>
                    </a:cubicBezTo>
                    <a:cubicBezTo>
                      <a:pt x="1108" y="615"/>
                      <a:pt x="1166" y="793"/>
                      <a:pt x="1155" y="914"/>
                    </a:cubicBezTo>
                    <a:cubicBezTo>
                      <a:pt x="1144" y="1035"/>
                      <a:pt x="1104" y="1169"/>
                      <a:pt x="1027" y="1230"/>
                    </a:cubicBezTo>
                    <a:cubicBezTo>
                      <a:pt x="950" y="1291"/>
                      <a:pt x="771" y="1198"/>
                      <a:pt x="691" y="1278"/>
                    </a:cubicBezTo>
                    <a:cubicBezTo>
                      <a:pt x="611" y="1358"/>
                      <a:pt x="576" y="1625"/>
                      <a:pt x="547" y="1710"/>
                    </a:cubicBezTo>
                    <a:cubicBezTo>
                      <a:pt x="518" y="1795"/>
                      <a:pt x="576" y="1799"/>
                      <a:pt x="515" y="1786"/>
                    </a:cubicBezTo>
                    <a:cubicBezTo>
                      <a:pt x="454" y="1773"/>
                      <a:pt x="262" y="1687"/>
                      <a:pt x="179" y="1634"/>
                    </a:cubicBezTo>
                    <a:cubicBezTo>
                      <a:pt x="96" y="1581"/>
                      <a:pt x="38" y="1537"/>
                      <a:pt x="19" y="1470"/>
                    </a:cubicBezTo>
                    <a:cubicBezTo>
                      <a:pt x="0" y="1403"/>
                      <a:pt x="19" y="1334"/>
                      <a:pt x="67" y="1230"/>
                    </a:cubicBezTo>
                    <a:cubicBezTo>
                      <a:pt x="115" y="1126"/>
                      <a:pt x="204" y="933"/>
                      <a:pt x="307" y="846"/>
                    </a:cubicBezTo>
                    <a:cubicBezTo>
                      <a:pt x="410" y="759"/>
                      <a:pt x="607" y="747"/>
                      <a:pt x="683" y="706"/>
                    </a:cubicBezTo>
                    <a:cubicBezTo>
                      <a:pt x="759" y="665"/>
                      <a:pt x="760" y="653"/>
                      <a:pt x="763" y="602"/>
                    </a:cubicBezTo>
                    <a:cubicBezTo>
                      <a:pt x="766" y="551"/>
                      <a:pt x="716" y="429"/>
                      <a:pt x="699" y="402"/>
                    </a:cubicBezTo>
                    <a:cubicBezTo>
                      <a:pt x="682" y="375"/>
                      <a:pt x="684" y="408"/>
                      <a:pt x="659" y="442"/>
                    </a:cubicBezTo>
                    <a:cubicBezTo>
                      <a:pt x="634" y="476"/>
                      <a:pt x="642" y="574"/>
                      <a:pt x="547" y="606"/>
                    </a:cubicBezTo>
                    <a:cubicBezTo>
                      <a:pt x="452" y="638"/>
                      <a:pt x="169" y="628"/>
                      <a:pt x="91" y="634"/>
                    </a:cubicBezTo>
                    <a:cubicBezTo>
                      <a:pt x="13" y="640"/>
                      <a:pt x="80" y="642"/>
                      <a:pt x="76" y="641"/>
                    </a:cubicBezTo>
                    <a:cubicBezTo>
                      <a:pt x="72" y="640"/>
                      <a:pt x="70" y="634"/>
                      <a:pt x="67" y="629"/>
                    </a:cubicBezTo>
                    <a:cubicBezTo>
                      <a:pt x="64" y="624"/>
                      <a:pt x="55" y="608"/>
                      <a:pt x="55" y="608"/>
                    </a:cubicBezTo>
                    <a:cubicBezTo>
                      <a:pt x="55" y="608"/>
                      <a:pt x="67" y="622"/>
                      <a:pt x="70" y="626"/>
                    </a:cubicBezTo>
                    <a:cubicBezTo>
                      <a:pt x="73" y="630"/>
                      <a:pt x="72" y="630"/>
                      <a:pt x="73" y="632"/>
                    </a:cubicBezTo>
                    <a:cubicBezTo>
                      <a:pt x="74" y="634"/>
                      <a:pt x="79" y="638"/>
                      <a:pt x="79" y="638"/>
                    </a:cubicBezTo>
                    <a:cubicBezTo>
                      <a:pt x="79" y="638"/>
                      <a:pt x="77" y="633"/>
                      <a:pt x="76" y="632"/>
                    </a:cubicBezTo>
                    <a:cubicBezTo>
                      <a:pt x="75" y="631"/>
                      <a:pt x="74" y="631"/>
                      <a:pt x="73" y="632"/>
                    </a:cubicBezTo>
                    <a:cubicBezTo>
                      <a:pt x="72" y="633"/>
                      <a:pt x="76" y="652"/>
                      <a:pt x="70" y="638"/>
                    </a:cubicBezTo>
                    <a:cubicBezTo>
                      <a:pt x="64" y="624"/>
                      <a:pt x="39" y="573"/>
                      <a:pt x="34" y="548"/>
                    </a:cubicBezTo>
                    <a:cubicBezTo>
                      <a:pt x="29" y="523"/>
                      <a:pt x="24" y="501"/>
                      <a:pt x="43" y="490"/>
                    </a:cubicBezTo>
                    <a:cubicBezTo>
                      <a:pt x="62" y="479"/>
                      <a:pt x="87" y="487"/>
                      <a:pt x="147" y="482"/>
                    </a:cubicBezTo>
                    <a:cubicBezTo>
                      <a:pt x="207" y="477"/>
                      <a:pt x="336" y="489"/>
                      <a:pt x="403" y="462"/>
                    </a:cubicBezTo>
                    <a:cubicBezTo>
                      <a:pt x="470" y="435"/>
                      <a:pt x="522" y="346"/>
                      <a:pt x="547" y="318"/>
                    </a:cubicBezTo>
                    <a:cubicBezTo>
                      <a:pt x="572" y="290"/>
                      <a:pt x="551" y="302"/>
                      <a:pt x="552" y="297"/>
                    </a:cubicBezTo>
                    <a:cubicBezTo>
                      <a:pt x="553" y="292"/>
                      <a:pt x="553" y="294"/>
                      <a:pt x="553" y="290"/>
                    </a:cubicBezTo>
                    <a:cubicBezTo>
                      <a:pt x="553" y="286"/>
                      <a:pt x="555" y="277"/>
                      <a:pt x="555" y="274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953" name="Freeform 17"/>
              <p:cNvSpPr>
                <a:spLocks noChangeAspect="1"/>
              </p:cNvSpPr>
              <p:nvPr/>
            </p:nvSpPr>
            <p:spPr bwMode="auto">
              <a:xfrm>
                <a:off x="4705" y="960"/>
                <a:ext cx="486" cy="1361"/>
              </a:xfrm>
              <a:custGeom>
                <a:avLst/>
                <a:gdLst>
                  <a:gd name="T0" fmla="*/ 480 w 487"/>
                  <a:gd name="T1" fmla="*/ 0 h 1360"/>
                  <a:gd name="T2" fmla="*/ 480 w 487"/>
                  <a:gd name="T3" fmla="*/ 960 h 1360"/>
                  <a:gd name="T4" fmla="*/ 440 w 487"/>
                  <a:gd name="T5" fmla="*/ 1248 h 1360"/>
                  <a:gd name="T6" fmla="*/ 336 w 487"/>
                  <a:gd name="T7" fmla="*/ 1344 h 1360"/>
                  <a:gd name="T8" fmla="*/ 0 w 487"/>
                  <a:gd name="T9" fmla="*/ 1344 h 1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7" h="1360">
                    <a:moveTo>
                      <a:pt x="480" y="0"/>
                    </a:moveTo>
                    <a:cubicBezTo>
                      <a:pt x="480" y="376"/>
                      <a:pt x="487" y="752"/>
                      <a:pt x="480" y="960"/>
                    </a:cubicBezTo>
                    <a:cubicBezTo>
                      <a:pt x="473" y="1168"/>
                      <a:pt x="464" y="1184"/>
                      <a:pt x="440" y="1248"/>
                    </a:cubicBezTo>
                    <a:cubicBezTo>
                      <a:pt x="416" y="1312"/>
                      <a:pt x="409" y="1328"/>
                      <a:pt x="336" y="1344"/>
                    </a:cubicBezTo>
                    <a:cubicBezTo>
                      <a:pt x="263" y="1360"/>
                      <a:pt x="128" y="1352"/>
                      <a:pt x="0" y="1344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954" name="Rectangle 18"/>
              <p:cNvSpPr>
                <a:spLocks noChangeAspect="1" noChangeArrowheads="1"/>
              </p:cNvSpPr>
              <p:nvPr/>
            </p:nvSpPr>
            <p:spPr bwMode="auto">
              <a:xfrm>
                <a:off x="2400" y="1681"/>
                <a:ext cx="1776" cy="96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955" name="Rectangle 19"/>
              <p:cNvSpPr>
                <a:spLocks noChangeAspect="1" noChangeArrowheads="1"/>
              </p:cNvSpPr>
              <p:nvPr/>
            </p:nvSpPr>
            <p:spPr bwMode="auto">
              <a:xfrm>
                <a:off x="2689" y="1488"/>
                <a:ext cx="766" cy="192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956" name="Rectangle 20"/>
              <p:cNvSpPr>
                <a:spLocks noChangeAspect="1" noChangeArrowheads="1"/>
              </p:cNvSpPr>
              <p:nvPr/>
            </p:nvSpPr>
            <p:spPr bwMode="auto">
              <a:xfrm flipV="1">
                <a:off x="2879" y="1392"/>
                <a:ext cx="385" cy="47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957" name="Freeform 21"/>
              <p:cNvSpPr>
                <a:spLocks noChangeAspect="1"/>
              </p:cNvSpPr>
              <p:nvPr/>
            </p:nvSpPr>
            <p:spPr bwMode="auto">
              <a:xfrm>
                <a:off x="3564" y="1528"/>
                <a:ext cx="485" cy="152"/>
              </a:xfrm>
              <a:custGeom>
                <a:avLst/>
                <a:gdLst>
                  <a:gd name="T0" fmla="*/ 117 w 485"/>
                  <a:gd name="T1" fmla="*/ 152 h 152"/>
                  <a:gd name="T2" fmla="*/ 52 w 485"/>
                  <a:gd name="T3" fmla="*/ 8 h 152"/>
                  <a:gd name="T4" fmla="*/ 429 w 485"/>
                  <a:gd name="T5" fmla="*/ 104 h 152"/>
                  <a:gd name="T6" fmla="*/ 387 w 485"/>
                  <a:gd name="T7" fmla="*/ 152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5" h="152">
                    <a:moveTo>
                      <a:pt x="117" y="152"/>
                    </a:moveTo>
                    <a:cubicBezTo>
                      <a:pt x="106" y="129"/>
                      <a:pt x="0" y="16"/>
                      <a:pt x="52" y="8"/>
                    </a:cubicBezTo>
                    <a:cubicBezTo>
                      <a:pt x="104" y="0"/>
                      <a:pt x="373" y="80"/>
                      <a:pt x="429" y="104"/>
                    </a:cubicBezTo>
                    <a:cubicBezTo>
                      <a:pt x="485" y="128"/>
                      <a:pt x="436" y="140"/>
                      <a:pt x="387" y="152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958" name="Rectangle 22"/>
              <p:cNvSpPr>
                <a:spLocks noChangeAspect="1" noChangeArrowheads="1"/>
              </p:cNvSpPr>
              <p:nvPr/>
            </p:nvSpPr>
            <p:spPr bwMode="auto">
              <a:xfrm rot="5400000" flipV="1">
                <a:off x="3145" y="1176"/>
                <a:ext cx="383" cy="49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959" name="AutoShape 23"/>
              <p:cNvSpPr>
                <a:spLocks noChangeAspect="1" noChangeArrowheads="1"/>
              </p:cNvSpPr>
              <p:nvPr/>
            </p:nvSpPr>
            <p:spPr bwMode="auto">
              <a:xfrm rot="5400000">
                <a:off x="2951" y="984"/>
                <a:ext cx="289" cy="43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9960" name="Text Box 24"/>
            <p:cNvSpPr txBox="1">
              <a:spLocks noChangeAspect="1" noChangeArrowheads="1"/>
            </p:cNvSpPr>
            <p:nvPr/>
          </p:nvSpPr>
          <p:spPr bwMode="auto">
            <a:xfrm>
              <a:off x="3408" y="3128"/>
              <a:ext cx="1256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300" b="1">
                  <a:solidFill>
                    <a:schemeClr val="accent2"/>
                  </a:solidFill>
                  <a:cs typeface="+mn-cs"/>
                </a:rPr>
                <a:t>ADMINISTRATION</a:t>
              </a:r>
            </a:p>
            <a:p>
              <a:pPr eaLnBrk="1" hangingPunct="1">
                <a:defRPr/>
              </a:pPr>
              <a:r>
                <a:rPr lang="en-US" sz="1300" b="1">
                  <a:solidFill>
                    <a:schemeClr val="accent2"/>
                  </a:solidFill>
                  <a:cs typeface="+mn-cs"/>
                </a:rPr>
                <a:t>OFFICE</a:t>
              </a:r>
            </a:p>
          </p:txBody>
        </p:sp>
      </p:grpSp>
      <p:grpSp>
        <p:nvGrpSpPr>
          <p:cNvPr id="39961" name="Group 25"/>
          <p:cNvGrpSpPr>
            <a:grpSpLocks/>
          </p:cNvGrpSpPr>
          <p:nvPr/>
        </p:nvGrpSpPr>
        <p:grpSpPr bwMode="auto">
          <a:xfrm>
            <a:off x="4876800" y="2057400"/>
            <a:ext cx="2743200" cy="1143000"/>
            <a:chOff x="3072" y="1680"/>
            <a:chExt cx="1728" cy="720"/>
          </a:xfrm>
        </p:grpSpPr>
        <p:sp>
          <p:nvSpPr>
            <p:cNvPr id="39962" name="AutoShape 26"/>
            <p:cNvSpPr>
              <a:spLocks noChangeArrowheads="1"/>
            </p:cNvSpPr>
            <p:nvPr/>
          </p:nvSpPr>
          <p:spPr bwMode="auto">
            <a:xfrm>
              <a:off x="3072" y="1680"/>
              <a:ext cx="1680" cy="720"/>
            </a:xfrm>
            <a:prstGeom prst="wedgeEllipseCallout">
              <a:avLst>
                <a:gd name="adj1" fmla="val 54046"/>
                <a:gd name="adj2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endParaRPr lang="en-US" sz="4000">
                <a:solidFill>
                  <a:schemeClr val="accent2"/>
                </a:solidFill>
                <a:cs typeface="+mn-cs"/>
              </a:endParaRPr>
            </a:p>
          </p:txBody>
        </p:sp>
        <p:sp>
          <p:nvSpPr>
            <p:cNvPr id="39963" name="Text Box 27"/>
            <p:cNvSpPr txBox="1">
              <a:spLocks noChangeArrowheads="1"/>
            </p:cNvSpPr>
            <p:nvPr/>
          </p:nvSpPr>
          <p:spPr bwMode="auto">
            <a:xfrm>
              <a:off x="3120" y="1824"/>
              <a:ext cx="1680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1400" b="1">
                  <a:solidFill>
                    <a:srgbClr val="FF0000"/>
                  </a:solidFill>
                  <a:cs typeface="+mn-cs"/>
                </a:rPr>
                <a:t>Hmm…there aren</a:t>
              </a:r>
              <a:r>
                <a:rPr lang="ja-JP" altLang="en-US" sz="1400" b="1">
                  <a:solidFill>
                    <a:srgbClr val="FF0000"/>
                  </a:solidFill>
                  <a:latin typeface="Arial"/>
                  <a:cs typeface="+mn-cs"/>
                </a:rPr>
                <a:t>’</a:t>
              </a:r>
              <a:r>
                <a:rPr lang="en-US" sz="1400" b="1">
                  <a:solidFill>
                    <a:srgbClr val="FF0000"/>
                  </a:solidFill>
                  <a:cs typeface="+mn-cs"/>
                </a:rPr>
                <a:t>t as many </a:t>
              </a:r>
            </a:p>
            <a:p>
              <a:pPr eaLnBrk="1" hangingPunct="1">
                <a:defRPr/>
              </a:pPr>
              <a:r>
                <a:rPr lang="en-US" sz="1400" b="1">
                  <a:solidFill>
                    <a:srgbClr val="FF0000"/>
                  </a:solidFill>
                  <a:cs typeface="+mn-cs"/>
                </a:rPr>
                <a:t>diplomas to print this year!</a:t>
              </a:r>
            </a:p>
          </p:txBody>
        </p:sp>
      </p:grpSp>
      <p:sp>
        <p:nvSpPr>
          <p:cNvPr id="39964" name="Rectangle 28"/>
          <p:cNvSpPr>
            <a:spLocks noChangeArrowheads="1"/>
          </p:cNvSpPr>
          <p:nvPr/>
        </p:nvSpPr>
        <p:spPr bwMode="auto">
          <a:xfrm>
            <a:off x="381000" y="32004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sp>
        <p:nvSpPr>
          <p:cNvPr id="39965" name="Rectangle 29"/>
          <p:cNvSpPr>
            <a:spLocks noChangeArrowheads="1"/>
          </p:cNvSpPr>
          <p:nvPr/>
        </p:nvSpPr>
        <p:spPr bwMode="auto">
          <a:xfrm>
            <a:off x="304800" y="28956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grpSp>
        <p:nvGrpSpPr>
          <p:cNvPr id="39970" name="Group 34"/>
          <p:cNvGrpSpPr>
            <a:grpSpLocks/>
          </p:cNvGrpSpPr>
          <p:nvPr/>
        </p:nvGrpSpPr>
        <p:grpSpPr bwMode="auto">
          <a:xfrm>
            <a:off x="609600" y="1600200"/>
            <a:ext cx="3733800" cy="4114800"/>
            <a:chOff x="384" y="1008"/>
            <a:chExt cx="2352" cy="2592"/>
          </a:xfrm>
        </p:grpSpPr>
        <p:sp>
          <p:nvSpPr>
            <p:cNvPr id="39966" name="Text Box 30"/>
            <p:cNvSpPr txBox="1">
              <a:spLocks noChangeArrowheads="1"/>
            </p:cNvSpPr>
            <p:nvPr/>
          </p:nvSpPr>
          <p:spPr bwMode="auto">
            <a:xfrm>
              <a:off x="816" y="3331"/>
              <a:ext cx="1320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2200">
                  <a:solidFill>
                    <a:srgbClr val="660066"/>
                  </a:solidFill>
                  <a:cs typeface="+mn-cs"/>
                </a:rPr>
                <a:t>Enrollment falls</a:t>
              </a:r>
            </a:p>
          </p:txBody>
        </p:sp>
        <p:sp>
          <p:nvSpPr>
            <p:cNvPr id="39967" name="Rectangle 31"/>
            <p:cNvSpPr>
              <a:spLocks noChangeArrowheads="1"/>
            </p:cNvSpPr>
            <p:nvPr/>
          </p:nvSpPr>
          <p:spPr bwMode="auto">
            <a:xfrm>
              <a:off x="384" y="1008"/>
              <a:ext cx="2352" cy="2592"/>
            </a:xfrm>
            <a:prstGeom prst="rect">
              <a:avLst/>
            </a:prstGeom>
            <a:noFill/>
            <a:ln w="9525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eaLnBrk="1" hangingPunct="1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charset="0"/>
                <a:buNone/>
                <a:defRPr/>
              </a:pPr>
              <a:r>
                <a:rPr lang="en-US" sz="2400">
                  <a:cs typeface="+mn-cs"/>
                </a:rPr>
                <a:t>If input decreases</a:t>
              </a:r>
            </a:p>
            <a:p>
              <a:pPr marL="342900" indent="-342900" eaLnBrk="1" hangingPunct="1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charset="0"/>
                <a:buNone/>
                <a:defRPr/>
              </a:pPr>
              <a:endParaRPr lang="en-US" sz="2400">
                <a:cs typeface="+mn-cs"/>
              </a:endParaRPr>
            </a:p>
          </p:txBody>
        </p:sp>
        <p:graphicFrame>
          <p:nvGraphicFramePr>
            <p:cNvPr id="25615" name="Object 32"/>
            <p:cNvGraphicFramePr>
              <a:graphicFrameLocks noChangeAspect="1"/>
            </p:cNvGraphicFramePr>
            <p:nvPr/>
          </p:nvGraphicFramePr>
          <p:xfrm>
            <a:off x="432" y="1584"/>
            <a:ext cx="2303" cy="15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46" name="Chart" r:id="rId4" imgW="6108700" imgH="4089400" progId="MSGraph.Chart.8">
                    <p:embed followColorScheme="full"/>
                  </p:oleObj>
                </mc:Choice>
                <mc:Fallback>
                  <p:oleObj name="Chart" r:id="rId4" imgW="6108700" imgH="4089400" progId="MSGraph.Chart.8">
                    <p:embed followColorScheme="full"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1584"/>
                          <a:ext cx="2303" cy="15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969" name="AutoShape 33"/>
            <p:cNvSpPr>
              <a:spLocks noChangeArrowheads="1"/>
            </p:cNvSpPr>
            <p:nvPr/>
          </p:nvSpPr>
          <p:spPr bwMode="auto">
            <a:xfrm rot="1992176">
              <a:off x="1200" y="2064"/>
              <a:ext cx="1296" cy="121"/>
            </a:xfrm>
            <a:prstGeom prst="rightArrow">
              <a:avLst>
                <a:gd name="adj1" fmla="val 50000"/>
                <a:gd name="adj2" fmla="val 267769"/>
              </a:avLst>
            </a:prstGeom>
            <a:solidFill>
              <a:srgbClr val="9933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994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build="p" animBg="1"/>
      <p:bldP spid="399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1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1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546B0E-E2D9-7140-9846-69D0167B32AE}" type="slidenum">
              <a:rPr lang="en-US"/>
              <a:pPr>
                <a:defRPr/>
              </a:pPr>
              <a:t>14</a:t>
            </a:fld>
            <a:endParaRPr lang="en-US"/>
          </a:p>
        </p:txBody>
      </p:sp>
      <p:grpSp>
        <p:nvGrpSpPr>
          <p:cNvPr id="40962" name="Group 2"/>
          <p:cNvGrpSpPr>
            <a:grpSpLocks noChangeAspect="1"/>
          </p:cNvGrpSpPr>
          <p:nvPr/>
        </p:nvGrpSpPr>
        <p:grpSpPr bwMode="auto">
          <a:xfrm>
            <a:off x="5638800" y="2362200"/>
            <a:ext cx="2038350" cy="966788"/>
            <a:chOff x="3808" y="1488"/>
            <a:chExt cx="1842" cy="874"/>
          </a:xfrm>
        </p:grpSpPr>
        <p:grpSp>
          <p:nvGrpSpPr>
            <p:cNvPr id="27717" name="Group 3"/>
            <p:cNvGrpSpPr>
              <a:grpSpLocks noChangeAspect="1"/>
            </p:cNvGrpSpPr>
            <p:nvPr/>
          </p:nvGrpSpPr>
          <p:grpSpPr bwMode="auto">
            <a:xfrm>
              <a:off x="5424" y="1488"/>
              <a:ext cx="226" cy="594"/>
              <a:chOff x="3100" y="2766"/>
              <a:chExt cx="244" cy="642"/>
            </a:xfrm>
          </p:grpSpPr>
          <p:sp>
            <p:nvSpPr>
              <p:cNvPr id="40964" name="Oval 4"/>
              <p:cNvSpPr>
                <a:spLocks noChangeAspect="1" noChangeArrowheads="1"/>
              </p:cNvSpPr>
              <p:nvPr/>
            </p:nvSpPr>
            <p:spPr bwMode="auto">
              <a:xfrm>
                <a:off x="3175" y="2766"/>
                <a:ext cx="96" cy="12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965" name="Freeform 5"/>
              <p:cNvSpPr>
                <a:spLocks noChangeAspect="1"/>
              </p:cNvSpPr>
              <p:nvPr/>
            </p:nvSpPr>
            <p:spPr bwMode="auto">
              <a:xfrm>
                <a:off x="3099" y="2887"/>
                <a:ext cx="245" cy="521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966" name="Freeform 6"/>
              <p:cNvSpPr>
                <a:spLocks noChangeAspect="1"/>
              </p:cNvSpPr>
              <p:nvPr/>
            </p:nvSpPr>
            <p:spPr bwMode="auto">
              <a:xfrm>
                <a:off x="3178" y="3075"/>
                <a:ext cx="85" cy="16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718" name="Group 7"/>
            <p:cNvGrpSpPr>
              <a:grpSpLocks noChangeAspect="1"/>
            </p:cNvGrpSpPr>
            <p:nvPr/>
          </p:nvGrpSpPr>
          <p:grpSpPr bwMode="auto">
            <a:xfrm>
              <a:off x="5280" y="1488"/>
              <a:ext cx="244" cy="642"/>
              <a:chOff x="3100" y="2766"/>
              <a:chExt cx="244" cy="642"/>
            </a:xfrm>
          </p:grpSpPr>
          <p:sp>
            <p:nvSpPr>
              <p:cNvPr id="40968" name="Oval 8"/>
              <p:cNvSpPr>
                <a:spLocks noChangeAspect="1" noChangeArrowheads="1"/>
              </p:cNvSpPr>
              <p:nvPr/>
            </p:nvSpPr>
            <p:spPr bwMode="auto">
              <a:xfrm>
                <a:off x="3174" y="2766"/>
                <a:ext cx="98" cy="12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969" name="Freeform 9"/>
              <p:cNvSpPr>
                <a:spLocks noChangeAspect="1"/>
              </p:cNvSpPr>
              <p:nvPr/>
            </p:nvSpPr>
            <p:spPr bwMode="auto">
              <a:xfrm>
                <a:off x="3100" y="2887"/>
                <a:ext cx="244" cy="521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970" name="Freeform 10"/>
              <p:cNvSpPr>
                <a:spLocks noChangeAspect="1"/>
              </p:cNvSpPr>
              <p:nvPr/>
            </p:nvSpPr>
            <p:spPr bwMode="auto">
              <a:xfrm>
                <a:off x="3177" y="3073"/>
                <a:ext cx="86" cy="17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719" name="Group 11"/>
            <p:cNvGrpSpPr>
              <a:grpSpLocks noChangeAspect="1"/>
            </p:cNvGrpSpPr>
            <p:nvPr/>
          </p:nvGrpSpPr>
          <p:grpSpPr bwMode="auto">
            <a:xfrm>
              <a:off x="5136" y="1488"/>
              <a:ext cx="226" cy="594"/>
              <a:chOff x="3100" y="2766"/>
              <a:chExt cx="244" cy="642"/>
            </a:xfrm>
          </p:grpSpPr>
          <p:sp>
            <p:nvSpPr>
              <p:cNvPr id="40972" name="Oval 12"/>
              <p:cNvSpPr>
                <a:spLocks noChangeAspect="1" noChangeArrowheads="1"/>
              </p:cNvSpPr>
              <p:nvPr/>
            </p:nvSpPr>
            <p:spPr bwMode="auto">
              <a:xfrm>
                <a:off x="3175" y="2766"/>
                <a:ext cx="98" cy="12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973" name="Freeform 13"/>
              <p:cNvSpPr>
                <a:spLocks noChangeAspect="1"/>
              </p:cNvSpPr>
              <p:nvPr/>
            </p:nvSpPr>
            <p:spPr bwMode="auto">
              <a:xfrm>
                <a:off x="3100" y="2887"/>
                <a:ext cx="243" cy="521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974" name="Freeform 14"/>
              <p:cNvSpPr>
                <a:spLocks noChangeAspect="1"/>
              </p:cNvSpPr>
              <p:nvPr/>
            </p:nvSpPr>
            <p:spPr bwMode="auto">
              <a:xfrm>
                <a:off x="3178" y="3075"/>
                <a:ext cx="87" cy="16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720" name="Group 15"/>
            <p:cNvGrpSpPr>
              <a:grpSpLocks noChangeAspect="1"/>
            </p:cNvGrpSpPr>
            <p:nvPr/>
          </p:nvGrpSpPr>
          <p:grpSpPr bwMode="auto">
            <a:xfrm>
              <a:off x="4992" y="1488"/>
              <a:ext cx="244" cy="642"/>
              <a:chOff x="3100" y="2766"/>
              <a:chExt cx="244" cy="642"/>
            </a:xfrm>
          </p:grpSpPr>
          <p:sp>
            <p:nvSpPr>
              <p:cNvPr id="40976" name="Oval 16"/>
              <p:cNvSpPr>
                <a:spLocks noChangeAspect="1" noChangeArrowheads="1"/>
              </p:cNvSpPr>
              <p:nvPr/>
            </p:nvSpPr>
            <p:spPr bwMode="auto">
              <a:xfrm>
                <a:off x="3174" y="2766"/>
                <a:ext cx="98" cy="12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977" name="Freeform 17"/>
              <p:cNvSpPr>
                <a:spLocks noChangeAspect="1"/>
              </p:cNvSpPr>
              <p:nvPr/>
            </p:nvSpPr>
            <p:spPr bwMode="auto">
              <a:xfrm>
                <a:off x="3100" y="2887"/>
                <a:ext cx="244" cy="521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978" name="Freeform 18"/>
              <p:cNvSpPr>
                <a:spLocks noChangeAspect="1"/>
              </p:cNvSpPr>
              <p:nvPr/>
            </p:nvSpPr>
            <p:spPr bwMode="auto">
              <a:xfrm>
                <a:off x="3177" y="3073"/>
                <a:ext cx="86" cy="17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721" name="Group 19"/>
            <p:cNvGrpSpPr>
              <a:grpSpLocks noChangeAspect="1"/>
            </p:cNvGrpSpPr>
            <p:nvPr/>
          </p:nvGrpSpPr>
          <p:grpSpPr bwMode="auto">
            <a:xfrm>
              <a:off x="4848" y="1488"/>
              <a:ext cx="272" cy="576"/>
              <a:chOff x="3696" y="2496"/>
              <a:chExt cx="272" cy="576"/>
            </a:xfrm>
          </p:grpSpPr>
          <p:sp>
            <p:nvSpPr>
              <p:cNvPr id="40980" name="Oval 20"/>
              <p:cNvSpPr>
                <a:spLocks noChangeAspect="1" noChangeArrowheads="1"/>
              </p:cNvSpPr>
              <p:nvPr/>
            </p:nvSpPr>
            <p:spPr bwMode="auto">
              <a:xfrm flipH="1">
                <a:off x="3768" y="2496"/>
                <a:ext cx="109" cy="10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981" name="Freeform 21"/>
              <p:cNvSpPr>
                <a:spLocks noChangeAspect="1"/>
              </p:cNvSpPr>
              <p:nvPr/>
            </p:nvSpPr>
            <p:spPr bwMode="auto">
              <a:xfrm flipH="1">
                <a:off x="3696" y="2609"/>
                <a:ext cx="273" cy="462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851 w 1091"/>
                  <a:gd name="T21" fmla="*/ 984 h 1853"/>
                  <a:gd name="T22" fmla="*/ 995 w 1091"/>
                  <a:gd name="T23" fmla="*/ 1128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4 w 1091"/>
                  <a:gd name="T37" fmla="*/ 1169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293 w 1091"/>
                  <a:gd name="T51" fmla="*/ 1113 h 1853"/>
                  <a:gd name="T52" fmla="*/ 94 w 1091"/>
                  <a:gd name="T53" fmla="*/ 1047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94 w 1091"/>
                  <a:gd name="T59" fmla="*/ 493 h 1853"/>
                  <a:gd name="T60" fmla="*/ 5 w 1091"/>
                  <a:gd name="T61" fmla="*/ 482 h 1853"/>
                  <a:gd name="T62" fmla="*/ 127 w 1091"/>
                  <a:gd name="T63" fmla="*/ 327 h 1853"/>
                  <a:gd name="T64" fmla="*/ 149 w 1091"/>
                  <a:gd name="T65" fmla="*/ 321 h 1853"/>
                  <a:gd name="T66" fmla="*/ 128 w 1091"/>
                  <a:gd name="T67" fmla="*/ 336 h 1853"/>
                  <a:gd name="T68" fmla="*/ 105 w 1091"/>
                  <a:gd name="T69" fmla="*/ 349 h 1853"/>
                  <a:gd name="T70" fmla="*/ 272 w 1091"/>
                  <a:gd name="T71" fmla="*/ 228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39" y="800"/>
                      <a:pt x="755" y="840"/>
                    </a:cubicBezTo>
                    <a:cubicBezTo>
                      <a:pt x="771" y="880"/>
                      <a:pt x="811" y="936"/>
                      <a:pt x="851" y="984"/>
                    </a:cubicBezTo>
                    <a:cubicBezTo>
                      <a:pt x="891" y="1032"/>
                      <a:pt x="1003" y="1088"/>
                      <a:pt x="995" y="1128"/>
                    </a:cubicBezTo>
                    <a:cubicBezTo>
                      <a:pt x="987" y="1168"/>
                      <a:pt x="842" y="1167"/>
                      <a:pt x="803" y="1224"/>
                    </a:cubicBezTo>
                    <a:cubicBezTo>
                      <a:pt x="764" y="1281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1" y="1681"/>
                      <a:pt x="637" y="1578"/>
                    </a:cubicBezTo>
                    <a:cubicBezTo>
                      <a:pt x="633" y="1475"/>
                      <a:pt x="632" y="1246"/>
                      <a:pt x="604" y="1169"/>
                    </a:cubicBezTo>
                    <a:cubicBezTo>
                      <a:pt x="576" y="1092"/>
                      <a:pt x="497" y="1095"/>
                      <a:pt x="471" y="1113"/>
                    </a:cubicBezTo>
                    <a:cubicBezTo>
                      <a:pt x="445" y="113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64" y="1499"/>
                      <a:pt x="271" y="1401"/>
                    </a:cubicBezTo>
                    <a:cubicBezTo>
                      <a:pt x="278" y="1303"/>
                      <a:pt x="322" y="1172"/>
                      <a:pt x="293" y="1113"/>
                    </a:cubicBezTo>
                    <a:cubicBezTo>
                      <a:pt x="264" y="1054"/>
                      <a:pt x="90" y="1106"/>
                      <a:pt x="94" y="1047"/>
                    </a:cubicBezTo>
                    <a:cubicBezTo>
                      <a:pt x="98" y="988"/>
                      <a:pt x="266" y="851"/>
                      <a:pt x="316" y="759"/>
                    </a:cubicBezTo>
                    <a:cubicBezTo>
                      <a:pt x="366" y="667"/>
                      <a:pt x="430" y="537"/>
                      <a:pt x="393" y="493"/>
                    </a:cubicBezTo>
                    <a:cubicBezTo>
                      <a:pt x="356" y="449"/>
                      <a:pt x="159" y="495"/>
                      <a:pt x="94" y="493"/>
                    </a:cubicBezTo>
                    <a:cubicBezTo>
                      <a:pt x="29" y="491"/>
                      <a:pt x="0" y="510"/>
                      <a:pt x="5" y="482"/>
                    </a:cubicBezTo>
                    <a:cubicBezTo>
                      <a:pt x="10" y="454"/>
                      <a:pt x="103" y="354"/>
                      <a:pt x="127" y="327"/>
                    </a:cubicBezTo>
                    <a:cubicBezTo>
                      <a:pt x="151" y="300"/>
                      <a:pt x="149" y="320"/>
                      <a:pt x="149" y="321"/>
                    </a:cubicBezTo>
                    <a:cubicBezTo>
                      <a:pt x="149" y="322"/>
                      <a:pt x="135" y="331"/>
                      <a:pt x="128" y="336"/>
                    </a:cubicBezTo>
                    <a:cubicBezTo>
                      <a:pt x="121" y="341"/>
                      <a:pt x="81" y="367"/>
                      <a:pt x="105" y="349"/>
                    </a:cubicBezTo>
                    <a:cubicBezTo>
                      <a:pt x="129" y="331"/>
                      <a:pt x="237" y="253"/>
                      <a:pt x="272" y="228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722" name="Group 22"/>
            <p:cNvGrpSpPr>
              <a:grpSpLocks noChangeAspect="1"/>
            </p:cNvGrpSpPr>
            <p:nvPr/>
          </p:nvGrpSpPr>
          <p:grpSpPr bwMode="auto">
            <a:xfrm>
              <a:off x="4752" y="1488"/>
              <a:ext cx="226" cy="594"/>
              <a:chOff x="3100" y="2766"/>
              <a:chExt cx="244" cy="642"/>
            </a:xfrm>
          </p:grpSpPr>
          <p:sp>
            <p:nvSpPr>
              <p:cNvPr id="40983" name="Oval 23"/>
              <p:cNvSpPr>
                <a:spLocks noChangeAspect="1" noChangeArrowheads="1"/>
              </p:cNvSpPr>
              <p:nvPr/>
            </p:nvSpPr>
            <p:spPr bwMode="auto">
              <a:xfrm>
                <a:off x="3176" y="2766"/>
                <a:ext cx="96" cy="12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984" name="Freeform 24"/>
              <p:cNvSpPr>
                <a:spLocks noChangeAspect="1"/>
              </p:cNvSpPr>
              <p:nvPr/>
            </p:nvSpPr>
            <p:spPr bwMode="auto">
              <a:xfrm>
                <a:off x="3100" y="2887"/>
                <a:ext cx="245" cy="521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985" name="Freeform 25"/>
              <p:cNvSpPr>
                <a:spLocks noChangeAspect="1"/>
              </p:cNvSpPr>
              <p:nvPr/>
            </p:nvSpPr>
            <p:spPr bwMode="auto">
              <a:xfrm>
                <a:off x="3179" y="3075"/>
                <a:ext cx="85" cy="16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723" name="Group 26"/>
            <p:cNvGrpSpPr>
              <a:grpSpLocks noChangeAspect="1"/>
            </p:cNvGrpSpPr>
            <p:nvPr/>
          </p:nvGrpSpPr>
          <p:grpSpPr bwMode="auto">
            <a:xfrm>
              <a:off x="4608" y="1488"/>
              <a:ext cx="244" cy="642"/>
              <a:chOff x="3100" y="2766"/>
              <a:chExt cx="244" cy="642"/>
            </a:xfrm>
          </p:grpSpPr>
          <p:sp>
            <p:nvSpPr>
              <p:cNvPr id="40987" name="Oval 27"/>
              <p:cNvSpPr>
                <a:spLocks noChangeAspect="1" noChangeArrowheads="1"/>
              </p:cNvSpPr>
              <p:nvPr/>
            </p:nvSpPr>
            <p:spPr bwMode="auto">
              <a:xfrm>
                <a:off x="3175" y="2766"/>
                <a:ext cx="98" cy="12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988" name="Freeform 28"/>
              <p:cNvSpPr>
                <a:spLocks noChangeAspect="1"/>
              </p:cNvSpPr>
              <p:nvPr/>
            </p:nvSpPr>
            <p:spPr bwMode="auto">
              <a:xfrm>
                <a:off x="3100" y="2887"/>
                <a:ext cx="244" cy="521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989" name="Freeform 29"/>
              <p:cNvSpPr>
                <a:spLocks noChangeAspect="1"/>
              </p:cNvSpPr>
              <p:nvPr/>
            </p:nvSpPr>
            <p:spPr bwMode="auto">
              <a:xfrm>
                <a:off x="3178" y="3073"/>
                <a:ext cx="86" cy="17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724" name="Group 30"/>
            <p:cNvGrpSpPr>
              <a:grpSpLocks noChangeAspect="1"/>
            </p:cNvGrpSpPr>
            <p:nvPr/>
          </p:nvGrpSpPr>
          <p:grpSpPr bwMode="auto">
            <a:xfrm>
              <a:off x="4480" y="1528"/>
              <a:ext cx="272" cy="576"/>
              <a:chOff x="3696" y="2496"/>
              <a:chExt cx="272" cy="576"/>
            </a:xfrm>
          </p:grpSpPr>
          <p:sp>
            <p:nvSpPr>
              <p:cNvPr id="40991" name="Oval 31"/>
              <p:cNvSpPr>
                <a:spLocks noChangeAspect="1" noChangeArrowheads="1"/>
              </p:cNvSpPr>
              <p:nvPr/>
            </p:nvSpPr>
            <p:spPr bwMode="auto">
              <a:xfrm flipH="1">
                <a:off x="3767" y="2496"/>
                <a:ext cx="109" cy="10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992" name="Freeform 32"/>
              <p:cNvSpPr>
                <a:spLocks noChangeAspect="1"/>
              </p:cNvSpPr>
              <p:nvPr/>
            </p:nvSpPr>
            <p:spPr bwMode="auto">
              <a:xfrm flipH="1">
                <a:off x="3695" y="2610"/>
                <a:ext cx="273" cy="462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851 w 1091"/>
                  <a:gd name="T21" fmla="*/ 984 h 1853"/>
                  <a:gd name="T22" fmla="*/ 995 w 1091"/>
                  <a:gd name="T23" fmla="*/ 1128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4 w 1091"/>
                  <a:gd name="T37" fmla="*/ 1169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293 w 1091"/>
                  <a:gd name="T51" fmla="*/ 1113 h 1853"/>
                  <a:gd name="T52" fmla="*/ 94 w 1091"/>
                  <a:gd name="T53" fmla="*/ 1047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94 w 1091"/>
                  <a:gd name="T59" fmla="*/ 493 h 1853"/>
                  <a:gd name="T60" fmla="*/ 5 w 1091"/>
                  <a:gd name="T61" fmla="*/ 482 h 1853"/>
                  <a:gd name="T62" fmla="*/ 127 w 1091"/>
                  <a:gd name="T63" fmla="*/ 327 h 1853"/>
                  <a:gd name="T64" fmla="*/ 149 w 1091"/>
                  <a:gd name="T65" fmla="*/ 321 h 1853"/>
                  <a:gd name="T66" fmla="*/ 128 w 1091"/>
                  <a:gd name="T67" fmla="*/ 336 h 1853"/>
                  <a:gd name="T68" fmla="*/ 105 w 1091"/>
                  <a:gd name="T69" fmla="*/ 349 h 1853"/>
                  <a:gd name="T70" fmla="*/ 272 w 1091"/>
                  <a:gd name="T71" fmla="*/ 228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39" y="800"/>
                      <a:pt x="755" y="840"/>
                    </a:cubicBezTo>
                    <a:cubicBezTo>
                      <a:pt x="771" y="880"/>
                      <a:pt x="811" y="936"/>
                      <a:pt x="851" y="984"/>
                    </a:cubicBezTo>
                    <a:cubicBezTo>
                      <a:pt x="891" y="1032"/>
                      <a:pt x="1003" y="1088"/>
                      <a:pt x="995" y="1128"/>
                    </a:cubicBezTo>
                    <a:cubicBezTo>
                      <a:pt x="987" y="1168"/>
                      <a:pt x="842" y="1167"/>
                      <a:pt x="803" y="1224"/>
                    </a:cubicBezTo>
                    <a:cubicBezTo>
                      <a:pt x="764" y="1281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1" y="1681"/>
                      <a:pt x="637" y="1578"/>
                    </a:cubicBezTo>
                    <a:cubicBezTo>
                      <a:pt x="633" y="1475"/>
                      <a:pt x="632" y="1246"/>
                      <a:pt x="604" y="1169"/>
                    </a:cubicBezTo>
                    <a:cubicBezTo>
                      <a:pt x="576" y="1092"/>
                      <a:pt x="497" y="1095"/>
                      <a:pt x="471" y="1113"/>
                    </a:cubicBezTo>
                    <a:cubicBezTo>
                      <a:pt x="445" y="113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64" y="1499"/>
                      <a:pt x="271" y="1401"/>
                    </a:cubicBezTo>
                    <a:cubicBezTo>
                      <a:pt x="278" y="1303"/>
                      <a:pt x="322" y="1172"/>
                      <a:pt x="293" y="1113"/>
                    </a:cubicBezTo>
                    <a:cubicBezTo>
                      <a:pt x="264" y="1054"/>
                      <a:pt x="90" y="1106"/>
                      <a:pt x="94" y="1047"/>
                    </a:cubicBezTo>
                    <a:cubicBezTo>
                      <a:pt x="98" y="988"/>
                      <a:pt x="266" y="851"/>
                      <a:pt x="316" y="759"/>
                    </a:cubicBezTo>
                    <a:cubicBezTo>
                      <a:pt x="366" y="667"/>
                      <a:pt x="430" y="537"/>
                      <a:pt x="393" y="493"/>
                    </a:cubicBezTo>
                    <a:cubicBezTo>
                      <a:pt x="356" y="449"/>
                      <a:pt x="159" y="495"/>
                      <a:pt x="94" y="493"/>
                    </a:cubicBezTo>
                    <a:cubicBezTo>
                      <a:pt x="29" y="491"/>
                      <a:pt x="0" y="510"/>
                      <a:pt x="5" y="482"/>
                    </a:cubicBezTo>
                    <a:cubicBezTo>
                      <a:pt x="10" y="454"/>
                      <a:pt x="103" y="354"/>
                      <a:pt x="127" y="327"/>
                    </a:cubicBezTo>
                    <a:cubicBezTo>
                      <a:pt x="151" y="300"/>
                      <a:pt x="149" y="320"/>
                      <a:pt x="149" y="321"/>
                    </a:cubicBezTo>
                    <a:cubicBezTo>
                      <a:pt x="149" y="322"/>
                      <a:pt x="135" y="331"/>
                      <a:pt x="128" y="336"/>
                    </a:cubicBezTo>
                    <a:cubicBezTo>
                      <a:pt x="121" y="341"/>
                      <a:pt x="81" y="367"/>
                      <a:pt x="105" y="349"/>
                    </a:cubicBezTo>
                    <a:cubicBezTo>
                      <a:pt x="129" y="331"/>
                      <a:pt x="237" y="253"/>
                      <a:pt x="272" y="228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725" name="Group 33"/>
            <p:cNvGrpSpPr>
              <a:grpSpLocks noChangeAspect="1"/>
            </p:cNvGrpSpPr>
            <p:nvPr/>
          </p:nvGrpSpPr>
          <p:grpSpPr bwMode="auto">
            <a:xfrm>
              <a:off x="4368" y="1536"/>
              <a:ext cx="226" cy="594"/>
              <a:chOff x="3100" y="2766"/>
              <a:chExt cx="244" cy="642"/>
            </a:xfrm>
          </p:grpSpPr>
          <p:sp>
            <p:nvSpPr>
              <p:cNvPr id="40994" name="Oval 34"/>
              <p:cNvSpPr>
                <a:spLocks noChangeAspect="1" noChangeArrowheads="1"/>
              </p:cNvSpPr>
              <p:nvPr/>
            </p:nvSpPr>
            <p:spPr bwMode="auto">
              <a:xfrm>
                <a:off x="3175" y="2765"/>
                <a:ext cx="96" cy="12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995" name="Freeform 35"/>
              <p:cNvSpPr>
                <a:spLocks noChangeAspect="1"/>
              </p:cNvSpPr>
              <p:nvPr/>
            </p:nvSpPr>
            <p:spPr bwMode="auto">
              <a:xfrm>
                <a:off x="3099" y="2886"/>
                <a:ext cx="245" cy="521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996" name="Freeform 36"/>
              <p:cNvSpPr>
                <a:spLocks noChangeAspect="1"/>
              </p:cNvSpPr>
              <p:nvPr/>
            </p:nvSpPr>
            <p:spPr bwMode="auto">
              <a:xfrm>
                <a:off x="3178" y="3074"/>
                <a:ext cx="85" cy="16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726" name="Group 37"/>
            <p:cNvGrpSpPr>
              <a:grpSpLocks noChangeAspect="1"/>
            </p:cNvGrpSpPr>
            <p:nvPr/>
          </p:nvGrpSpPr>
          <p:grpSpPr bwMode="auto">
            <a:xfrm>
              <a:off x="4224" y="1536"/>
              <a:ext cx="262" cy="690"/>
              <a:chOff x="3100" y="2766"/>
              <a:chExt cx="244" cy="642"/>
            </a:xfrm>
          </p:grpSpPr>
          <p:sp>
            <p:nvSpPr>
              <p:cNvPr id="40998" name="Oval 38"/>
              <p:cNvSpPr>
                <a:spLocks noChangeAspect="1" noChangeArrowheads="1"/>
              </p:cNvSpPr>
              <p:nvPr/>
            </p:nvSpPr>
            <p:spPr bwMode="auto">
              <a:xfrm>
                <a:off x="3175" y="2765"/>
                <a:ext cx="98" cy="1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999" name="Freeform 39"/>
              <p:cNvSpPr>
                <a:spLocks noChangeAspect="1"/>
              </p:cNvSpPr>
              <p:nvPr/>
            </p:nvSpPr>
            <p:spPr bwMode="auto">
              <a:xfrm>
                <a:off x="3100" y="2887"/>
                <a:ext cx="244" cy="521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00" name="Freeform 40"/>
              <p:cNvSpPr>
                <a:spLocks noChangeAspect="1"/>
              </p:cNvSpPr>
              <p:nvPr/>
            </p:nvSpPr>
            <p:spPr bwMode="auto">
              <a:xfrm>
                <a:off x="3179" y="3074"/>
                <a:ext cx="86" cy="16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727" name="Group 41"/>
            <p:cNvGrpSpPr>
              <a:grpSpLocks noChangeAspect="1"/>
            </p:cNvGrpSpPr>
            <p:nvPr/>
          </p:nvGrpSpPr>
          <p:grpSpPr bwMode="auto">
            <a:xfrm>
              <a:off x="4080" y="1589"/>
              <a:ext cx="292" cy="619"/>
              <a:chOff x="3696" y="2496"/>
              <a:chExt cx="272" cy="576"/>
            </a:xfrm>
          </p:grpSpPr>
          <p:sp>
            <p:nvSpPr>
              <p:cNvPr id="41002" name="Oval 42"/>
              <p:cNvSpPr>
                <a:spLocks noChangeAspect="1" noChangeArrowheads="1"/>
              </p:cNvSpPr>
              <p:nvPr/>
            </p:nvSpPr>
            <p:spPr bwMode="auto">
              <a:xfrm flipH="1">
                <a:off x="3769" y="2495"/>
                <a:ext cx="107" cy="10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03" name="Freeform 43"/>
              <p:cNvSpPr>
                <a:spLocks noChangeAspect="1"/>
              </p:cNvSpPr>
              <p:nvPr/>
            </p:nvSpPr>
            <p:spPr bwMode="auto">
              <a:xfrm flipH="1">
                <a:off x="3697" y="2610"/>
                <a:ext cx="271" cy="462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851 w 1091"/>
                  <a:gd name="T21" fmla="*/ 984 h 1853"/>
                  <a:gd name="T22" fmla="*/ 995 w 1091"/>
                  <a:gd name="T23" fmla="*/ 1128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4 w 1091"/>
                  <a:gd name="T37" fmla="*/ 1169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293 w 1091"/>
                  <a:gd name="T51" fmla="*/ 1113 h 1853"/>
                  <a:gd name="T52" fmla="*/ 94 w 1091"/>
                  <a:gd name="T53" fmla="*/ 1047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94 w 1091"/>
                  <a:gd name="T59" fmla="*/ 493 h 1853"/>
                  <a:gd name="T60" fmla="*/ 5 w 1091"/>
                  <a:gd name="T61" fmla="*/ 482 h 1853"/>
                  <a:gd name="T62" fmla="*/ 127 w 1091"/>
                  <a:gd name="T63" fmla="*/ 327 h 1853"/>
                  <a:gd name="T64" fmla="*/ 149 w 1091"/>
                  <a:gd name="T65" fmla="*/ 321 h 1853"/>
                  <a:gd name="T66" fmla="*/ 128 w 1091"/>
                  <a:gd name="T67" fmla="*/ 336 h 1853"/>
                  <a:gd name="T68" fmla="*/ 105 w 1091"/>
                  <a:gd name="T69" fmla="*/ 349 h 1853"/>
                  <a:gd name="T70" fmla="*/ 272 w 1091"/>
                  <a:gd name="T71" fmla="*/ 228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39" y="800"/>
                      <a:pt x="755" y="840"/>
                    </a:cubicBezTo>
                    <a:cubicBezTo>
                      <a:pt x="771" y="880"/>
                      <a:pt x="811" y="936"/>
                      <a:pt x="851" y="984"/>
                    </a:cubicBezTo>
                    <a:cubicBezTo>
                      <a:pt x="891" y="1032"/>
                      <a:pt x="1003" y="1088"/>
                      <a:pt x="995" y="1128"/>
                    </a:cubicBezTo>
                    <a:cubicBezTo>
                      <a:pt x="987" y="1168"/>
                      <a:pt x="842" y="1167"/>
                      <a:pt x="803" y="1224"/>
                    </a:cubicBezTo>
                    <a:cubicBezTo>
                      <a:pt x="764" y="1281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1" y="1681"/>
                      <a:pt x="637" y="1578"/>
                    </a:cubicBezTo>
                    <a:cubicBezTo>
                      <a:pt x="633" y="1475"/>
                      <a:pt x="632" y="1246"/>
                      <a:pt x="604" y="1169"/>
                    </a:cubicBezTo>
                    <a:cubicBezTo>
                      <a:pt x="576" y="1092"/>
                      <a:pt x="497" y="1095"/>
                      <a:pt x="471" y="1113"/>
                    </a:cubicBezTo>
                    <a:cubicBezTo>
                      <a:pt x="445" y="113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64" y="1499"/>
                      <a:pt x="271" y="1401"/>
                    </a:cubicBezTo>
                    <a:cubicBezTo>
                      <a:pt x="278" y="1303"/>
                      <a:pt x="322" y="1172"/>
                      <a:pt x="293" y="1113"/>
                    </a:cubicBezTo>
                    <a:cubicBezTo>
                      <a:pt x="264" y="1054"/>
                      <a:pt x="90" y="1106"/>
                      <a:pt x="94" y="1047"/>
                    </a:cubicBezTo>
                    <a:cubicBezTo>
                      <a:pt x="98" y="988"/>
                      <a:pt x="266" y="851"/>
                      <a:pt x="316" y="759"/>
                    </a:cubicBezTo>
                    <a:cubicBezTo>
                      <a:pt x="366" y="667"/>
                      <a:pt x="430" y="537"/>
                      <a:pt x="393" y="493"/>
                    </a:cubicBezTo>
                    <a:cubicBezTo>
                      <a:pt x="356" y="449"/>
                      <a:pt x="159" y="495"/>
                      <a:pt x="94" y="493"/>
                    </a:cubicBezTo>
                    <a:cubicBezTo>
                      <a:pt x="29" y="491"/>
                      <a:pt x="0" y="510"/>
                      <a:pt x="5" y="482"/>
                    </a:cubicBezTo>
                    <a:cubicBezTo>
                      <a:pt x="10" y="454"/>
                      <a:pt x="103" y="354"/>
                      <a:pt x="127" y="327"/>
                    </a:cubicBezTo>
                    <a:cubicBezTo>
                      <a:pt x="151" y="300"/>
                      <a:pt x="149" y="320"/>
                      <a:pt x="149" y="321"/>
                    </a:cubicBezTo>
                    <a:cubicBezTo>
                      <a:pt x="149" y="322"/>
                      <a:pt x="135" y="331"/>
                      <a:pt x="128" y="336"/>
                    </a:cubicBezTo>
                    <a:cubicBezTo>
                      <a:pt x="121" y="341"/>
                      <a:pt x="81" y="367"/>
                      <a:pt x="105" y="349"/>
                    </a:cubicBezTo>
                    <a:cubicBezTo>
                      <a:pt x="129" y="331"/>
                      <a:pt x="237" y="253"/>
                      <a:pt x="272" y="228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728" name="Group 44"/>
            <p:cNvGrpSpPr>
              <a:grpSpLocks noChangeAspect="1"/>
            </p:cNvGrpSpPr>
            <p:nvPr/>
          </p:nvGrpSpPr>
          <p:grpSpPr bwMode="auto">
            <a:xfrm>
              <a:off x="3936" y="1680"/>
              <a:ext cx="244" cy="642"/>
              <a:chOff x="3100" y="2766"/>
              <a:chExt cx="244" cy="642"/>
            </a:xfrm>
          </p:grpSpPr>
          <p:sp>
            <p:nvSpPr>
              <p:cNvPr id="41005" name="Oval 45"/>
              <p:cNvSpPr>
                <a:spLocks noChangeAspect="1" noChangeArrowheads="1"/>
              </p:cNvSpPr>
              <p:nvPr/>
            </p:nvSpPr>
            <p:spPr bwMode="auto">
              <a:xfrm>
                <a:off x="3174" y="2766"/>
                <a:ext cx="98" cy="12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06" name="Freeform 46"/>
              <p:cNvSpPr>
                <a:spLocks noChangeAspect="1"/>
              </p:cNvSpPr>
              <p:nvPr/>
            </p:nvSpPr>
            <p:spPr bwMode="auto">
              <a:xfrm>
                <a:off x="3100" y="2887"/>
                <a:ext cx="244" cy="521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07" name="Freeform 47"/>
              <p:cNvSpPr>
                <a:spLocks noChangeAspect="1"/>
              </p:cNvSpPr>
              <p:nvPr/>
            </p:nvSpPr>
            <p:spPr bwMode="auto">
              <a:xfrm>
                <a:off x="3177" y="3073"/>
                <a:ext cx="86" cy="17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729" name="Group 48"/>
            <p:cNvGrpSpPr>
              <a:grpSpLocks noChangeAspect="1"/>
            </p:cNvGrpSpPr>
            <p:nvPr/>
          </p:nvGrpSpPr>
          <p:grpSpPr bwMode="auto">
            <a:xfrm>
              <a:off x="3808" y="1672"/>
              <a:ext cx="262" cy="690"/>
              <a:chOff x="3100" y="2766"/>
              <a:chExt cx="244" cy="642"/>
            </a:xfrm>
          </p:grpSpPr>
          <p:sp>
            <p:nvSpPr>
              <p:cNvPr id="41009" name="Oval 49"/>
              <p:cNvSpPr>
                <a:spLocks noChangeAspect="1" noChangeArrowheads="1"/>
              </p:cNvSpPr>
              <p:nvPr/>
            </p:nvSpPr>
            <p:spPr bwMode="auto">
              <a:xfrm>
                <a:off x="3175" y="2766"/>
                <a:ext cx="98" cy="1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10" name="Freeform 50"/>
              <p:cNvSpPr>
                <a:spLocks noChangeAspect="1"/>
              </p:cNvSpPr>
              <p:nvPr/>
            </p:nvSpPr>
            <p:spPr bwMode="auto">
              <a:xfrm>
                <a:off x="3100" y="2887"/>
                <a:ext cx="244" cy="521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11" name="Freeform 51"/>
              <p:cNvSpPr>
                <a:spLocks noChangeAspect="1"/>
              </p:cNvSpPr>
              <p:nvPr/>
            </p:nvSpPr>
            <p:spPr bwMode="auto">
              <a:xfrm>
                <a:off x="3179" y="3074"/>
                <a:ext cx="86" cy="16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41012" name="Rectangle 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EST Predictions – Axiom 16</a:t>
            </a:r>
          </a:p>
        </p:txBody>
      </p:sp>
      <p:sp>
        <p:nvSpPr>
          <p:cNvPr id="41013" name="Rectangle 53"/>
          <p:cNvSpPr>
            <a:spLocks noChangeArrowheads="1"/>
          </p:cNvSpPr>
          <p:nvPr/>
        </p:nvSpPr>
        <p:spPr bwMode="auto">
          <a:xfrm>
            <a:off x="762000" y="35052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sp>
        <p:nvSpPr>
          <p:cNvPr id="41015" name="Rectangle 55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38600" cy="4114800"/>
          </a:xfrm>
          <a:ln>
            <a:solidFill>
              <a:srgbClr val="993366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smtClean="0">
                <a:cs typeface="+mn-cs"/>
              </a:rPr>
              <a:t>Then feedout decreases</a:t>
            </a:r>
          </a:p>
        </p:txBody>
      </p:sp>
      <p:sp>
        <p:nvSpPr>
          <p:cNvPr id="41018" name="Text Box 58"/>
          <p:cNvSpPr txBox="1">
            <a:spLocks noChangeArrowheads="1"/>
          </p:cNvSpPr>
          <p:nvPr/>
        </p:nvSpPr>
        <p:spPr bwMode="auto">
          <a:xfrm>
            <a:off x="4495800" y="5257800"/>
            <a:ext cx="4038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200">
                <a:solidFill>
                  <a:srgbClr val="660066"/>
                </a:solidFill>
                <a:cs typeface="+mn-cs"/>
              </a:rPr>
              <a:t>Fewer graduates</a:t>
            </a:r>
          </a:p>
        </p:txBody>
      </p:sp>
      <p:grpSp>
        <p:nvGrpSpPr>
          <p:cNvPr id="41022" name="Group 62"/>
          <p:cNvGrpSpPr>
            <a:grpSpLocks noChangeAspect="1"/>
          </p:cNvGrpSpPr>
          <p:nvPr/>
        </p:nvGrpSpPr>
        <p:grpSpPr bwMode="auto">
          <a:xfrm>
            <a:off x="4724400" y="2590800"/>
            <a:ext cx="2551113" cy="2281238"/>
            <a:chOff x="2976" y="1669"/>
            <a:chExt cx="2297" cy="2055"/>
          </a:xfrm>
        </p:grpSpPr>
        <p:grpSp>
          <p:nvGrpSpPr>
            <p:cNvPr id="27665" name="Group 63"/>
            <p:cNvGrpSpPr>
              <a:grpSpLocks noChangeAspect="1"/>
            </p:cNvGrpSpPr>
            <p:nvPr/>
          </p:nvGrpSpPr>
          <p:grpSpPr bwMode="auto">
            <a:xfrm>
              <a:off x="3696" y="1728"/>
              <a:ext cx="295" cy="624"/>
              <a:chOff x="3696" y="2496"/>
              <a:chExt cx="272" cy="576"/>
            </a:xfrm>
          </p:grpSpPr>
          <p:sp>
            <p:nvSpPr>
              <p:cNvPr id="41024" name="Oval 64"/>
              <p:cNvSpPr>
                <a:spLocks noChangeAspect="1" noChangeArrowheads="1"/>
              </p:cNvSpPr>
              <p:nvPr/>
            </p:nvSpPr>
            <p:spPr bwMode="auto">
              <a:xfrm flipH="1">
                <a:off x="3769" y="2496"/>
                <a:ext cx="107" cy="10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25" name="Freeform 65"/>
              <p:cNvSpPr>
                <a:spLocks noChangeAspect="1"/>
              </p:cNvSpPr>
              <p:nvPr/>
            </p:nvSpPr>
            <p:spPr bwMode="auto">
              <a:xfrm flipH="1">
                <a:off x="3696" y="2609"/>
                <a:ext cx="271" cy="463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851 w 1091"/>
                  <a:gd name="T21" fmla="*/ 984 h 1853"/>
                  <a:gd name="T22" fmla="*/ 995 w 1091"/>
                  <a:gd name="T23" fmla="*/ 1128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4 w 1091"/>
                  <a:gd name="T37" fmla="*/ 1169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293 w 1091"/>
                  <a:gd name="T51" fmla="*/ 1113 h 1853"/>
                  <a:gd name="T52" fmla="*/ 94 w 1091"/>
                  <a:gd name="T53" fmla="*/ 1047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94 w 1091"/>
                  <a:gd name="T59" fmla="*/ 493 h 1853"/>
                  <a:gd name="T60" fmla="*/ 5 w 1091"/>
                  <a:gd name="T61" fmla="*/ 482 h 1853"/>
                  <a:gd name="T62" fmla="*/ 127 w 1091"/>
                  <a:gd name="T63" fmla="*/ 327 h 1853"/>
                  <a:gd name="T64" fmla="*/ 149 w 1091"/>
                  <a:gd name="T65" fmla="*/ 321 h 1853"/>
                  <a:gd name="T66" fmla="*/ 128 w 1091"/>
                  <a:gd name="T67" fmla="*/ 336 h 1853"/>
                  <a:gd name="T68" fmla="*/ 105 w 1091"/>
                  <a:gd name="T69" fmla="*/ 349 h 1853"/>
                  <a:gd name="T70" fmla="*/ 272 w 1091"/>
                  <a:gd name="T71" fmla="*/ 228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39" y="800"/>
                      <a:pt x="755" y="840"/>
                    </a:cubicBezTo>
                    <a:cubicBezTo>
                      <a:pt x="771" y="880"/>
                      <a:pt x="811" y="936"/>
                      <a:pt x="851" y="984"/>
                    </a:cubicBezTo>
                    <a:cubicBezTo>
                      <a:pt x="891" y="1032"/>
                      <a:pt x="1003" y="1088"/>
                      <a:pt x="995" y="1128"/>
                    </a:cubicBezTo>
                    <a:cubicBezTo>
                      <a:pt x="987" y="1168"/>
                      <a:pt x="842" y="1167"/>
                      <a:pt x="803" y="1224"/>
                    </a:cubicBezTo>
                    <a:cubicBezTo>
                      <a:pt x="764" y="1281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1" y="1681"/>
                      <a:pt x="637" y="1578"/>
                    </a:cubicBezTo>
                    <a:cubicBezTo>
                      <a:pt x="633" y="1475"/>
                      <a:pt x="632" y="1246"/>
                      <a:pt x="604" y="1169"/>
                    </a:cubicBezTo>
                    <a:cubicBezTo>
                      <a:pt x="576" y="1092"/>
                      <a:pt x="497" y="1095"/>
                      <a:pt x="471" y="1113"/>
                    </a:cubicBezTo>
                    <a:cubicBezTo>
                      <a:pt x="445" y="113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64" y="1499"/>
                      <a:pt x="271" y="1401"/>
                    </a:cubicBezTo>
                    <a:cubicBezTo>
                      <a:pt x="278" y="1303"/>
                      <a:pt x="322" y="1172"/>
                      <a:pt x="293" y="1113"/>
                    </a:cubicBezTo>
                    <a:cubicBezTo>
                      <a:pt x="264" y="1054"/>
                      <a:pt x="90" y="1106"/>
                      <a:pt x="94" y="1047"/>
                    </a:cubicBezTo>
                    <a:cubicBezTo>
                      <a:pt x="98" y="988"/>
                      <a:pt x="266" y="851"/>
                      <a:pt x="316" y="759"/>
                    </a:cubicBezTo>
                    <a:cubicBezTo>
                      <a:pt x="366" y="667"/>
                      <a:pt x="430" y="537"/>
                      <a:pt x="393" y="493"/>
                    </a:cubicBezTo>
                    <a:cubicBezTo>
                      <a:pt x="356" y="449"/>
                      <a:pt x="159" y="495"/>
                      <a:pt x="94" y="493"/>
                    </a:cubicBezTo>
                    <a:cubicBezTo>
                      <a:pt x="29" y="491"/>
                      <a:pt x="0" y="510"/>
                      <a:pt x="5" y="482"/>
                    </a:cubicBezTo>
                    <a:cubicBezTo>
                      <a:pt x="10" y="454"/>
                      <a:pt x="103" y="354"/>
                      <a:pt x="127" y="327"/>
                    </a:cubicBezTo>
                    <a:cubicBezTo>
                      <a:pt x="151" y="300"/>
                      <a:pt x="149" y="320"/>
                      <a:pt x="149" y="321"/>
                    </a:cubicBezTo>
                    <a:cubicBezTo>
                      <a:pt x="149" y="322"/>
                      <a:pt x="135" y="331"/>
                      <a:pt x="128" y="336"/>
                    </a:cubicBezTo>
                    <a:cubicBezTo>
                      <a:pt x="121" y="341"/>
                      <a:pt x="81" y="367"/>
                      <a:pt x="105" y="349"/>
                    </a:cubicBezTo>
                    <a:cubicBezTo>
                      <a:pt x="129" y="331"/>
                      <a:pt x="237" y="253"/>
                      <a:pt x="272" y="228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666" name="Group 66"/>
            <p:cNvGrpSpPr>
              <a:grpSpLocks noChangeAspect="1"/>
            </p:cNvGrpSpPr>
            <p:nvPr/>
          </p:nvGrpSpPr>
          <p:grpSpPr bwMode="auto">
            <a:xfrm>
              <a:off x="3600" y="1669"/>
              <a:ext cx="321" cy="845"/>
              <a:chOff x="3100" y="2766"/>
              <a:chExt cx="244" cy="642"/>
            </a:xfrm>
          </p:grpSpPr>
          <p:sp>
            <p:nvSpPr>
              <p:cNvPr id="41027" name="Oval 67"/>
              <p:cNvSpPr>
                <a:spLocks noChangeAspect="1" noChangeArrowheads="1"/>
              </p:cNvSpPr>
              <p:nvPr/>
            </p:nvSpPr>
            <p:spPr bwMode="auto">
              <a:xfrm>
                <a:off x="3175" y="2766"/>
                <a:ext cx="97" cy="12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28" name="Freeform 68"/>
              <p:cNvSpPr>
                <a:spLocks noChangeAspect="1"/>
              </p:cNvSpPr>
              <p:nvPr/>
            </p:nvSpPr>
            <p:spPr bwMode="auto">
              <a:xfrm>
                <a:off x="3100" y="2887"/>
                <a:ext cx="243" cy="522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29" name="Freeform 69"/>
              <p:cNvSpPr>
                <a:spLocks noChangeAspect="1"/>
              </p:cNvSpPr>
              <p:nvPr/>
            </p:nvSpPr>
            <p:spPr bwMode="auto">
              <a:xfrm>
                <a:off x="3179" y="3075"/>
                <a:ext cx="86" cy="15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667" name="Group 70"/>
            <p:cNvGrpSpPr>
              <a:grpSpLocks noChangeAspect="1"/>
            </p:cNvGrpSpPr>
            <p:nvPr/>
          </p:nvGrpSpPr>
          <p:grpSpPr bwMode="auto">
            <a:xfrm>
              <a:off x="3504" y="1824"/>
              <a:ext cx="299" cy="786"/>
              <a:chOff x="3100" y="2766"/>
              <a:chExt cx="244" cy="642"/>
            </a:xfrm>
          </p:grpSpPr>
          <p:sp>
            <p:nvSpPr>
              <p:cNvPr id="41031" name="Oval 71"/>
              <p:cNvSpPr>
                <a:spLocks noChangeAspect="1" noChangeArrowheads="1"/>
              </p:cNvSpPr>
              <p:nvPr/>
            </p:nvSpPr>
            <p:spPr bwMode="auto">
              <a:xfrm>
                <a:off x="3175" y="2766"/>
                <a:ext cx="97" cy="12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32" name="Freeform 72"/>
              <p:cNvSpPr>
                <a:spLocks noChangeAspect="1"/>
              </p:cNvSpPr>
              <p:nvPr/>
            </p:nvSpPr>
            <p:spPr bwMode="auto">
              <a:xfrm>
                <a:off x="3100" y="2887"/>
                <a:ext cx="245" cy="521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33" name="Freeform 73"/>
              <p:cNvSpPr>
                <a:spLocks noChangeAspect="1"/>
              </p:cNvSpPr>
              <p:nvPr/>
            </p:nvSpPr>
            <p:spPr bwMode="auto">
              <a:xfrm>
                <a:off x="3178" y="3074"/>
                <a:ext cx="86" cy="16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668" name="Group 74"/>
            <p:cNvGrpSpPr>
              <a:grpSpLocks noChangeAspect="1"/>
            </p:cNvGrpSpPr>
            <p:nvPr/>
          </p:nvGrpSpPr>
          <p:grpSpPr bwMode="auto">
            <a:xfrm>
              <a:off x="3408" y="1935"/>
              <a:ext cx="333" cy="705"/>
              <a:chOff x="3696" y="2496"/>
              <a:chExt cx="272" cy="576"/>
            </a:xfrm>
          </p:grpSpPr>
          <p:sp>
            <p:nvSpPr>
              <p:cNvPr id="41035" name="Oval 75"/>
              <p:cNvSpPr>
                <a:spLocks noChangeAspect="1" noChangeArrowheads="1"/>
              </p:cNvSpPr>
              <p:nvPr/>
            </p:nvSpPr>
            <p:spPr bwMode="auto">
              <a:xfrm flipH="1">
                <a:off x="3768" y="2496"/>
                <a:ext cx="107" cy="10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36" name="Freeform 76"/>
              <p:cNvSpPr>
                <a:spLocks noChangeAspect="1"/>
              </p:cNvSpPr>
              <p:nvPr/>
            </p:nvSpPr>
            <p:spPr bwMode="auto">
              <a:xfrm flipH="1">
                <a:off x="3696" y="2610"/>
                <a:ext cx="272" cy="462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851 w 1091"/>
                  <a:gd name="T21" fmla="*/ 984 h 1853"/>
                  <a:gd name="T22" fmla="*/ 995 w 1091"/>
                  <a:gd name="T23" fmla="*/ 1128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4 w 1091"/>
                  <a:gd name="T37" fmla="*/ 1169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293 w 1091"/>
                  <a:gd name="T51" fmla="*/ 1113 h 1853"/>
                  <a:gd name="T52" fmla="*/ 94 w 1091"/>
                  <a:gd name="T53" fmla="*/ 1047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94 w 1091"/>
                  <a:gd name="T59" fmla="*/ 493 h 1853"/>
                  <a:gd name="T60" fmla="*/ 5 w 1091"/>
                  <a:gd name="T61" fmla="*/ 482 h 1853"/>
                  <a:gd name="T62" fmla="*/ 127 w 1091"/>
                  <a:gd name="T63" fmla="*/ 327 h 1853"/>
                  <a:gd name="T64" fmla="*/ 149 w 1091"/>
                  <a:gd name="T65" fmla="*/ 321 h 1853"/>
                  <a:gd name="T66" fmla="*/ 128 w 1091"/>
                  <a:gd name="T67" fmla="*/ 336 h 1853"/>
                  <a:gd name="T68" fmla="*/ 105 w 1091"/>
                  <a:gd name="T69" fmla="*/ 349 h 1853"/>
                  <a:gd name="T70" fmla="*/ 272 w 1091"/>
                  <a:gd name="T71" fmla="*/ 228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39" y="800"/>
                      <a:pt x="755" y="840"/>
                    </a:cubicBezTo>
                    <a:cubicBezTo>
                      <a:pt x="771" y="880"/>
                      <a:pt x="811" y="936"/>
                      <a:pt x="851" y="984"/>
                    </a:cubicBezTo>
                    <a:cubicBezTo>
                      <a:pt x="891" y="1032"/>
                      <a:pt x="1003" y="1088"/>
                      <a:pt x="995" y="1128"/>
                    </a:cubicBezTo>
                    <a:cubicBezTo>
                      <a:pt x="987" y="1168"/>
                      <a:pt x="842" y="1167"/>
                      <a:pt x="803" y="1224"/>
                    </a:cubicBezTo>
                    <a:cubicBezTo>
                      <a:pt x="764" y="1281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1" y="1681"/>
                      <a:pt x="637" y="1578"/>
                    </a:cubicBezTo>
                    <a:cubicBezTo>
                      <a:pt x="633" y="1475"/>
                      <a:pt x="632" y="1246"/>
                      <a:pt x="604" y="1169"/>
                    </a:cubicBezTo>
                    <a:cubicBezTo>
                      <a:pt x="576" y="1092"/>
                      <a:pt x="497" y="1095"/>
                      <a:pt x="471" y="1113"/>
                    </a:cubicBezTo>
                    <a:cubicBezTo>
                      <a:pt x="445" y="113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64" y="1499"/>
                      <a:pt x="271" y="1401"/>
                    </a:cubicBezTo>
                    <a:cubicBezTo>
                      <a:pt x="278" y="1303"/>
                      <a:pt x="322" y="1172"/>
                      <a:pt x="293" y="1113"/>
                    </a:cubicBezTo>
                    <a:cubicBezTo>
                      <a:pt x="264" y="1054"/>
                      <a:pt x="90" y="1106"/>
                      <a:pt x="94" y="1047"/>
                    </a:cubicBezTo>
                    <a:cubicBezTo>
                      <a:pt x="98" y="988"/>
                      <a:pt x="266" y="851"/>
                      <a:pt x="316" y="759"/>
                    </a:cubicBezTo>
                    <a:cubicBezTo>
                      <a:pt x="366" y="667"/>
                      <a:pt x="430" y="537"/>
                      <a:pt x="393" y="493"/>
                    </a:cubicBezTo>
                    <a:cubicBezTo>
                      <a:pt x="356" y="449"/>
                      <a:pt x="159" y="495"/>
                      <a:pt x="94" y="493"/>
                    </a:cubicBezTo>
                    <a:cubicBezTo>
                      <a:pt x="29" y="491"/>
                      <a:pt x="0" y="510"/>
                      <a:pt x="5" y="482"/>
                    </a:cubicBezTo>
                    <a:cubicBezTo>
                      <a:pt x="10" y="454"/>
                      <a:pt x="103" y="354"/>
                      <a:pt x="127" y="327"/>
                    </a:cubicBezTo>
                    <a:cubicBezTo>
                      <a:pt x="151" y="300"/>
                      <a:pt x="149" y="320"/>
                      <a:pt x="149" y="321"/>
                    </a:cubicBezTo>
                    <a:cubicBezTo>
                      <a:pt x="149" y="322"/>
                      <a:pt x="135" y="331"/>
                      <a:pt x="128" y="336"/>
                    </a:cubicBezTo>
                    <a:cubicBezTo>
                      <a:pt x="121" y="341"/>
                      <a:pt x="81" y="367"/>
                      <a:pt x="105" y="349"/>
                    </a:cubicBezTo>
                    <a:cubicBezTo>
                      <a:pt x="129" y="331"/>
                      <a:pt x="237" y="253"/>
                      <a:pt x="272" y="228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669" name="Group 77"/>
            <p:cNvGrpSpPr>
              <a:grpSpLocks noChangeAspect="1"/>
            </p:cNvGrpSpPr>
            <p:nvPr/>
          </p:nvGrpSpPr>
          <p:grpSpPr bwMode="auto">
            <a:xfrm>
              <a:off x="3312" y="2016"/>
              <a:ext cx="299" cy="786"/>
              <a:chOff x="3100" y="2766"/>
              <a:chExt cx="244" cy="642"/>
            </a:xfrm>
          </p:grpSpPr>
          <p:sp>
            <p:nvSpPr>
              <p:cNvPr id="41038" name="Oval 78"/>
              <p:cNvSpPr>
                <a:spLocks noChangeAspect="1" noChangeArrowheads="1"/>
              </p:cNvSpPr>
              <p:nvPr/>
            </p:nvSpPr>
            <p:spPr bwMode="auto">
              <a:xfrm>
                <a:off x="3175" y="2766"/>
                <a:ext cx="97" cy="12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39" name="Freeform 79"/>
              <p:cNvSpPr>
                <a:spLocks noChangeAspect="1"/>
              </p:cNvSpPr>
              <p:nvPr/>
            </p:nvSpPr>
            <p:spPr bwMode="auto">
              <a:xfrm>
                <a:off x="3100" y="2887"/>
                <a:ext cx="244" cy="521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40" name="Freeform 80"/>
              <p:cNvSpPr>
                <a:spLocks noChangeAspect="1"/>
              </p:cNvSpPr>
              <p:nvPr/>
            </p:nvSpPr>
            <p:spPr bwMode="auto">
              <a:xfrm>
                <a:off x="3178" y="3074"/>
                <a:ext cx="85" cy="16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670" name="Group 81"/>
            <p:cNvGrpSpPr>
              <a:grpSpLocks noChangeAspect="1"/>
            </p:cNvGrpSpPr>
            <p:nvPr/>
          </p:nvGrpSpPr>
          <p:grpSpPr bwMode="auto">
            <a:xfrm>
              <a:off x="3216" y="2112"/>
              <a:ext cx="299" cy="786"/>
              <a:chOff x="3100" y="2766"/>
              <a:chExt cx="244" cy="642"/>
            </a:xfrm>
          </p:grpSpPr>
          <p:sp>
            <p:nvSpPr>
              <p:cNvPr id="41042" name="Oval 82"/>
              <p:cNvSpPr>
                <a:spLocks noChangeAspect="1" noChangeArrowheads="1"/>
              </p:cNvSpPr>
              <p:nvPr/>
            </p:nvSpPr>
            <p:spPr bwMode="auto">
              <a:xfrm>
                <a:off x="3175" y="2766"/>
                <a:ext cx="97" cy="12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43" name="Freeform 83"/>
              <p:cNvSpPr>
                <a:spLocks noChangeAspect="1"/>
              </p:cNvSpPr>
              <p:nvPr/>
            </p:nvSpPr>
            <p:spPr bwMode="auto">
              <a:xfrm>
                <a:off x="3100" y="2887"/>
                <a:ext cx="244" cy="521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44" name="Freeform 84"/>
              <p:cNvSpPr>
                <a:spLocks noChangeAspect="1"/>
              </p:cNvSpPr>
              <p:nvPr/>
            </p:nvSpPr>
            <p:spPr bwMode="auto">
              <a:xfrm>
                <a:off x="3178" y="3073"/>
                <a:ext cx="85" cy="16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671" name="Group 85"/>
            <p:cNvGrpSpPr>
              <a:grpSpLocks noChangeAspect="1"/>
            </p:cNvGrpSpPr>
            <p:nvPr/>
          </p:nvGrpSpPr>
          <p:grpSpPr bwMode="auto">
            <a:xfrm>
              <a:off x="3120" y="2208"/>
              <a:ext cx="350" cy="742"/>
              <a:chOff x="3350" y="2570"/>
              <a:chExt cx="282" cy="598"/>
            </a:xfrm>
          </p:grpSpPr>
          <p:sp>
            <p:nvSpPr>
              <p:cNvPr id="41046" name="Oval 86"/>
              <p:cNvSpPr>
                <a:spLocks noChangeAspect="1" noChangeArrowheads="1"/>
              </p:cNvSpPr>
              <p:nvPr/>
            </p:nvSpPr>
            <p:spPr bwMode="auto">
              <a:xfrm flipH="1">
                <a:off x="3424" y="2570"/>
                <a:ext cx="113" cy="11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47" name="Freeform 87"/>
              <p:cNvSpPr>
                <a:spLocks noChangeAspect="1"/>
              </p:cNvSpPr>
              <p:nvPr/>
            </p:nvSpPr>
            <p:spPr bwMode="auto">
              <a:xfrm>
                <a:off x="3350" y="2688"/>
                <a:ext cx="282" cy="481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851 w 1091"/>
                  <a:gd name="T21" fmla="*/ 984 h 1853"/>
                  <a:gd name="T22" fmla="*/ 995 w 1091"/>
                  <a:gd name="T23" fmla="*/ 1128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4 w 1091"/>
                  <a:gd name="T37" fmla="*/ 1169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293 w 1091"/>
                  <a:gd name="T51" fmla="*/ 1113 h 1853"/>
                  <a:gd name="T52" fmla="*/ 94 w 1091"/>
                  <a:gd name="T53" fmla="*/ 1047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94 w 1091"/>
                  <a:gd name="T59" fmla="*/ 493 h 1853"/>
                  <a:gd name="T60" fmla="*/ 5 w 1091"/>
                  <a:gd name="T61" fmla="*/ 482 h 1853"/>
                  <a:gd name="T62" fmla="*/ 127 w 1091"/>
                  <a:gd name="T63" fmla="*/ 327 h 1853"/>
                  <a:gd name="T64" fmla="*/ 149 w 1091"/>
                  <a:gd name="T65" fmla="*/ 321 h 1853"/>
                  <a:gd name="T66" fmla="*/ 128 w 1091"/>
                  <a:gd name="T67" fmla="*/ 336 h 1853"/>
                  <a:gd name="T68" fmla="*/ 105 w 1091"/>
                  <a:gd name="T69" fmla="*/ 349 h 1853"/>
                  <a:gd name="T70" fmla="*/ 272 w 1091"/>
                  <a:gd name="T71" fmla="*/ 228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39" y="800"/>
                      <a:pt x="755" y="840"/>
                    </a:cubicBezTo>
                    <a:cubicBezTo>
                      <a:pt x="771" y="880"/>
                      <a:pt x="811" y="936"/>
                      <a:pt x="851" y="984"/>
                    </a:cubicBezTo>
                    <a:cubicBezTo>
                      <a:pt x="891" y="1032"/>
                      <a:pt x="1003" y="1088"/>
                      <a:pt x="995" y="1128"/>
                    </a:cubicBezTo>
                    <a:cubicBezTo>
                      <a:pt x="987" y="1168"/>
                      <a:pt x="842" y="1167"/>
                      <a:pt x="803" y="1224"/>
                    </a:cubicBezTo>
                    <a:cubicBezTo>
                      <a:pt x="764" y="1281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1" y="1681"/>
                      <a:pt x="637" y="1578"/>
                    </a:cubicBezTo>
                    <a:cubicBezTo>
                      <a:pt x="633" y="1475"/>
                      <a:pt x="632" y="1246"/>
                      <a:pt x="604" y="1169"/>
                    </a:cubicBezTo>
                    <a:cubicBezTo>
                      <a:pt x="576" y="1092"/>
                      <a:pt x="497" y="1095"/>
                      <a:pt x="471" y="1113"/>
                    </a:cubicBezTo>
                    <a:cubicBezTo>
                      <a:pt x="445" y="113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64" y="1499"/>
                      <a:pt x="271" y="1401"/>
                    </a:cubicBezTo>
                    <a:cubicBezTo>
                      <a:pt x="278" y="1303"/>
                      <a:pt x="322" y="1172"/>
                      <a:pt x="293" y="1113"/>
                    </a:cubicBezTo>
                    <a:cubicBezTo>
                      <a:pt x="264" y="1054"/>
                      <a:pt x="90" y="1106"/>
                      <a:pt x="94" y="1047"/>
                    </a:cubicBezTo>
                    <a:cubicBezTo>
                      <a:pt x="98" y="988"/>
                      <a:pt x="266" y="851"/>
                      <a:pt x="316" y="759"/>
                    </a:cubicBezTo>
                    <a:cubicBezTo>
                      <a:pt x="366" y="667"/>
                      <a:pt x="430" y="537"/>
                      <a:pt x="393" y="493"/>
                    </a:cubicBezTo>
                    <a:cubicBezTo>
                      <a:pt x="356" y="449"/>
                      <a:pt x="159" y="495"/>
                      <a:pt x="94" y="493"/>
                    </a:cubicBezTo>
                    <a:cubicBezTo>
                      <a:pt x="29" y="491"/>
                      <a:pt x="0" y="510"/>
                      <a:pt x="5" y="482"/>
                    </a:cubicBezTo>
                    <a:cubicBezTo>
                      <a:pt x="10" y="454"/>
                      <a:pt x="103" y="354"/>
                      <a:pt x="127" y="327"/>
                    </a:cubicBezTo>
                    <a:cubicBezTo>
                      <a:pt x="151" y="300"/>
                      <a:pt x="149" y="320"/>
                      <a:pt x="149" y="321"/>
                    </a:cubicBezTo>
                    <a:cubicBezTo>
                      <a:pt x="149" y="322"/>
                      <a:pt x="135" y="331"/>
                      <a:pt x="128" y="336"/>
                    </a:cubicBezTo>
                    <a:cubicBezTo>
                      <a:pt x="121" y="341"/>
                      <a:pt x="81" y="367"/>
                      <a:pt x="105" y="349"/>
                    </a:cubicBezTo>
                    <a:cubicBezTo>
                      <a:pt x="129" y="331"/>
                      <a:pt x="237" y="253"/>
                      <a:pt x="272" y="228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672" name="Group 88"/>
            <p:cNvGrpSpPr>
              <a:grpSpLocks noChangeAspect="1"/>
            </p:cNvGrpSpPr>
            <p:nvPr/>
          </p:nvGrpSpPr>
          <p:grpSpPr bwMode="auto">
            <a:xfrm>
              <a:off x="3024" y="2334"/>
              <a:ext cx="358" cy="760"/>
              <a:chOff x="3350" y="2570"/>
              <a:chExt cx="282" cy="598"/>
            </a:xfrm>
          </p:grpSpPr>
          <p:sp>
            <p:nvSpPr>
              <p:cNvPr id="41049" name="Oval 89"/>
              <p:cNvSpPr>
                <a:spLocks noChangeAspect="1" noChangeArrowheads="1"/>
              </p:cNvSpPr>
              <p:nvPr/>
            </p:nvSpPr>
            <p:spPr bwMode="auto">
              <a:xfrm flipH="1">
                <a:off x="3425" y="2570"/>
                <a:ext cx="111" cy="11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50" name="Freeform 90"/>
              <p:cNvSpPr>
                <a:spLocks noChangeAspect="1"/>
              </p:cNvSpPr>
              <p:nvPr/>
            </p:nvSpPr>
            <p:spPr bwMode="auto">
              <a:xfrm>
                <a:off x="3350" y="2688"/>
                <a:ext cx="281" cy="479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851 w 1091"/>
                  <a:gd name="T21" fmla="*/ 984 h 1853"/>
                  <a:gd name="T22" fmla="*/ 995 w 1091"/>
                  <a:gd name="T23" fmla="*/ 1128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4 w 1091"/>
                  <a:gd name="T37" fmla="*/ 1169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293 w 1091"/>
                  <a:gd name="T51" fmla="*/ 1113 h 1853"/>
                  <a:gd name="T52" fmla="*/ 94 w 1091"/>
                  <a:gd name="T53" fmla="*/ 1047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94 w 1091"/>
                  <a:gd name="T59" fmla="*/ 493 h 1853"/>
                  <a:gd name="T60" fmla="*/ 5 w 1091"/>
                  <a:gd name="T61" fmla="*/ 482 h 1853"/>
                  <a:gd name="T62" fmla="*/ 127 w 1091"/>
                  <a:gd name="T63" fmla="*/ 327 h 1853"/>
                  <a:gd name="T64" fmla="*/ 149 w 1091"/>
                  <a:gd name="T65" fmla="*/ 321 h 1853"/>
                  <a:gd name="T66" fmla="*/ 128 w 1091"/>
                  <a:gd name="T67" fmla="*/ 336 h 1853"/>
                  <a:gd name="T68" fmla="*/ 105 w 1091"/>
                  <a:gd name="T69" fmla="*/ 349 h 1853"/>
                  <a:gd name="T70" fmla="*/ 272 w 1091"/>
                  <a:gd name="T71" fmla="*/ 228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39" y="800"/>
                      <a:pt x="755" y="840"/>
                    </a:cubicBezTo>
                    <a:cubicBezTo>
                      <a:pt x="771" y="880"/>
                      <a:pt x="811" y="936"/>
                      <a:pt x="851" y="984"/>
                    </a:cubicBezTo>
                    <a:cubicBezTo>
                      <a:pt x="891" y="1032"/>
                      <a:pt x="1003" y="1088"/>
                      <a:pt x="995" y="1128"/>
                    </a:cubicBezTo>
                    <a:cubicBezTo>
                      <a:pt x="987" y="1168"/>
                      <a:pt x="842" y="1167"/>
                      <a:pt x="803" y="1224"/>
                    </a:cubicBezTo>
                    <a:cubicBezTo>
                      <a:pt x="764" y="1281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1" y="1681"/>
                      <a:pt x="637" y="1578"/>
                    </a:cubicBezTo>
                    <a:cubicBezTo>
                      <a:pt x="633" y="1475"/>
                      <a:pt x="632" y="1246"/>
                      <a:pt x="604" y="1169"/>
                    </a:cubicBezTo>
                    <a:cubicBezTo>
                      <a:pt x="576" y="1092"/>
                      <a:pt x="497" y="1095"/>
                      <a:pt x="471" y="1113"/>
                    </a:cubicBezTo>
                    <a:cubicBezTo>
                      <a:pt x="445" y="113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64" y="1499"/>
                      <a:pt x="271" y="1401"/>
                    </a:cubicBezTo>
                    <a:cubicBezTo>
                      <a:pt x="278" y="1303"/>
                      <a:pt x="322" y="1172"/>
                      <a:pt x="293" y="1113"/>
                    </a:cubicBezTo>
                    <a:cubicBezTo>
                      <a:pt x="264" y="1054"/>
                      <a:pt x="90" y="1106"/>
                      <a:pt x="94" y="1047"/>
                    </a:cubicBezTo>
                    <a:cubicBezTo>
                      <a:pt x="98" y="988"/>
                      <a:pt x="266" y="851"/>
                      <a:pt x="316" y="759"/>
                    </a:cubicBezTo>
                    <a:cubicBezTo>
                      <a:pt x="366" y="667"/>
                      <a:pt x="430" y="537"/>
                      <a:pt x="393" y="493"/>
                    </a:cubicBezTo>
                    <a:cubicBezTo>
                      <a:pt x="356" y="449"/>
                      <a:pt x="159" y="495"/>
                      <a:pt x="94" y="493"/>
                    </a:cubicBezTo>
                    <a:cubicBezTo>
                      <a:pt x="29" y="491"/>
                      <a:pt x="0" y="510"/>
                      <a:pt x="5" y="482"/>
                    </a:cubicBezTo>
                    <a:cubicBezTo>
                      <a:pt x="10" y="454"/>
                      <a:pt x="103" y="354"/>
                      <a:pt x="127" y="327"/>
                    </a:cubicBezTo>
                    <a:cubicBezTo>
                      <a:pt x="151" y="300"/>
                      <a:pt x="149" y="320"/>
                      <a:pt x="149" y="321"/>
                    </a:cubicBezTo>
                    <a:cubicBezTo>
                      <a:pt x="149" y="322"/>
                      <a:pt x="135" y="331"/>
                      <a:pt x="128" y="336"/>
                    </a:cubicBezTo>
                    <a:cubicBezTo>
                      <a:pt x="121" y="341"/>
                      <a:pt x="81" y="367"/>
                      <a:pt x="105" y="349"/>
                    </a:cubicBezTo>
                    <a:cubicBezTo>
                      <a:pt x="129" y="331"/>
                      <a:pt x="237" y="253"/>
                      <a:pt x="272" y="228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673" name="Group 91"/>
            <p:cNvGrpSpPr>
              <a:grpSpLocks noChangeAspect="1"/>
            </p:cNvGrpSpPr>
            <p:nvPr/>
          </p:nvGrpSpPr>
          <p:grpSpPr bwMode="auto">
            <a:xfrm>
              <a:off x="4368" y="2448"/>
              <a:ext cx="905" cy="1276"/>
              <a:chOff x="432" y="1104"/>
              <a:chExt cx="1824" cy="2572"/>
            </a:xfrm>
          </p:grpSpPr>
          <p:sp>
            <p:nvSpPr>
              <p:cNvPr id="41052" name="Freeform 92"/>
              <p:cNvSpPr>
                <a:spLocks noChangeAspect="1"/>
              </p:cNvSpPr>
              <p:nvPr/>
            </p:nvSpPr>
            <p:spPr bwMode="auto">
              <a:xfrm>
                <a:off x="914" y="1442"/>
                <a:ext cx="1239" cy="1006"/>
              </a:xfrm>
              <a:custGeom>
                <a:avLst/>
                <a:gdLst>
                  <a:gd name="T0" fmla="*/ 472 w 1240"/>
                  <a:gd name="T1" fmla="*/ 356 h 1008"/>
                  <a:gd name="T2" fmla="*/ 647 w 1240"/>
                  <a:gd name="T3" fmla="*/ 205 h 1008"/>
                  <a:gd name="T4" fmla="*/ 1112 w 1240"/>
                  <a:gd name="T5" fmla="*/ 19 h 1008"/>
                  <a:gd name="T6" fmla="*/ 1199 w 1240"/>
                  <a:gd name="T7" fmla="*/ 321 h 1008"/>
                  <a:gd name="T8" fmla="*/ 1208 w 1240"/>
                  <a:gd name="T9" fmla="*/ 614 h 1008"/>
                  <a:gd name="T10" fmla="*/ 1173 w 1240"/>
                  <a:gd name="T11" fmla="*/ 951 h 1008"/>
                  <a:gd name="T12" fmla="*/ 805 w 1240"/>
                  <a:gd name="T13" fmla="*/ 951 h 1008"/>
                  <a:gd name="T14" fmla="*/ 700 w 1240"/>
                  <a:gd name="T15" fmla="*/ 951 h 1008"/>
                  <a:gd name="T16" fmla="*/ 700 w 1240"/>
                  <a:gd name="T17" fmla="*/ 632 h 1008"/>
                  <a:gd name="T18" fmla="*/ 700 w 1240"/>
                  <a:gd name="T19" fmla="*/ 419 h 1008"/>
                  <a:gd name="T20" fmla="*/ 489 w 1240"/>
                  <a:gd name="T21" fmla="*/ 561 h 1008"/>
                  <a:gd name="T22" fmla="*/ 120 w 1240"/>
                  <a:gd name="T23" fmla="*/ 704 h 1008"/>
                  <a:gd name="T24" fmla="*/ 0 w 1240"/>
                  <a:gd name="T25" fmla="*/ 592 h 1008"/>
                  <a:gd name="T26" fmla="*/ 120 w 1240"/>
                  <a:gd name="T27" fmla="*/ 520 h 1008"/>
                  <a:gd name="T28" fmla="*/ 481 w 1240"/>
                  <a:gd name="T29" fmla="*/ 365 h 10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240" h="1008">
                    <a:moveTo>
                      <a:pt x="472" y="356"/>
                    </a:moveTo>
                    <a:cubicBezTo>
                      <a:pt x="499" y="331"/>
                      <a:pt x="541" y="262"/>
                      <a:pt x="647" y="205"/>
                    </a:cubicBezTo>
                    <a:cubicBezTo>
                      <a:pt x="753" y="149"/>
                      <a:pt x="1020" y="0"/>
                      <a:pt x="1112" y="19"/>
                    </a:cubicBezTo>
                    <a:cubicBezTo>
                      <a:pt x="1204" y="38"/>
                      <a:pt x="1183" y="222"/>
                      <a:pt x="1199" y="321"/>
                    </a:cubicBezTo>
                    <a:cubicBezTo>
                      <a:pt x="1216" y="420"/>
                      <a:pt x="1213" y="508"/>
                      <a:pt x="1208" y="614"/>
                    </a:cubicBezTo>
                    <a:cubicBezTo>
                      <a:pt x="1204" y="719"/>
                      <a:pt x="1240" y="895"/>
                      <a:pt x="1173" y="951"/>
                    </a:cubicBezTo>
                    <a:cubicBezTo>
                      <a:pt x="1106" y="1008"/>
                      <a:pt x="884" y="951"/>
                      <a:pt x="805" y="951"/>
                    </a:cubicBezTo>
                    <a:cubicBezTo>
                      <a:pt x="726" y="951"/>
                      <a:pt x="717" y="1005"/>
                      <a:pt x="700" y="951"/>
                    </a:cubicBezTo>
                    <a:cubicBezTo>
                      <a:pt x="682" y="898"/>
                      <a:pt x="700" y="720"/>
                      <a:pt x="700" y="632"/>
                    </a:cubicBezTo>
                    <a:cubicBezTo>
                      <a:pt x="700" y="543"/>
                      <a:pt x="735" y="431"/>
                      <a:pt x="700" y="419"/>
                    </a:cubicBezTo>
                    <a:cubicBezTo>
                      <a:pt x="665" y="406"/>
                      <a:pt x="586" y="514"/>
                      <a:pt x="489" y="561"/>
                    </a:cubicBezTo>
                    <a:cubicBezTo>
                      <a:pt x="392" y="608"/>
                      <a:pt x="201" y="699"/>
                      <a:pt x="120" y="704"/>
                    </a:cubicBezTo>
                    <a:cubicBezTo>
                      <a:pt x="39" y="709"/>
                      <a:pt x="0" y="623"/>
                      <a:pt x="0" y="592"/>
                    </a:cubicBezTo>
                    <a:cubicBezTo>
                      <a:pt x="0" y="561"/>
                      <a:pt x="40" y="558"/>
                      <a:pt x="120" y="520"/>
                    </a:cubicBezTo>
                    <a:cubicBezTo>
                      <a:pt x="200" y="482"/>
                      <a:pt x="406" y="397"/>
                      <a:pt x="481" y="365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27692" name="Group 93"/>
              <p:cNvGrpSpPr>
                <a:grpSpLocks noChangeAspect="1"/>
              </p:cNvGrpSpPr>
              <p:nvPr/>
            </p:nvGrpSpPr>
            <p:grpSpPr bwMode="auto">
              <a:xfrm>
                <a:off x="432" y="1104"/>
                <a:ext cx="1824" cy="2572"/>
                <a:chOff x="432" y="1104"/>
                <a:chExt cx="1824" cy="2572"/>
              </a:xfrm>
            </p:grpSpPr>
            <p:sp>
              <p:nvSpPr>
                <p:cNvPr id="41054" name="Oval 94"/>
                <p:cNvSpPr>
                  <a:spLocks noChangeAspect="1" noChangeArrowheads="1"/>
                </p:cNvSpPr>
                <p:nvPr/>
              </p:nvSpPr>
              <p:spPr bwMode="auto">
                <a:xfrm>
                  <a:off x="1585" y="1105"/>
                  <a:ext cx="334" cy="383"/>
                </a:xfrm>
                <a:prstGeom prst="ellips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1055" name="Freeform 95"/>
                <p:cNvSpPr>
                  <a:spLocks noChangeAspect="1"/>
                </p:cNvSpPr>
                <p:nvPr/>
              </p:nvSpPr>
              <p:spPr bwMode="auto">
                <a:xfrm>
                  <a:off x="1536" y="2353"/>
                  <a:ext cx="720" cy="1323"/>
                </a:xfrm>
                <a:custGeom>
                  <a:avLst/>
                  <a:gdLst>
                    <a:gd name="T0" fmla="*/ 83 w 810"/>
                    <a:gd name="T1" fmla="*/ 96 h 1324"/>
                    <a:gd name="T2" fmla="*/ 91 w 810"/>
                    <a:gd name="T3" fmla="*/ 408 h 1324"/>
                    <a:gd name="T4" fmla="*/ 83 w 810"/>
                    <a:gd name="T5" fmla="*/ 592 h 1324"/>
                    <a:gd name="T6" fmla="*/ 35 w 810"/>
                    <a:gd name="T7" fmla="*/ 968 h 1324"/>
                    <a:gd name="T8" fmla="*/ 43 w 810"/>
                    <a:gd name="T9" fmla="*/ 1208 h 1324"/>
                    <a:gd name="T10" fmla="*/ 291 w 810"/>
                    <a:gd name="T11" fmla="*/ 1216 h 1324"/>
                    <a:gd name="T12" fmla="*/ 363 w 810"/>
                    <a:gd name="T13" fmla="*/ 560 h 1324"/>
                    <a:gd name="T14" fmla="*/ 419 w 810"/>
                    <a:gd name="T15" fmla="*/ 288 h 1324"/>
                    <a:gd name="T16" fmla="*/ 499 w 810"/>
                    <a:gd name="T17" fmla="*/ 848 h 1324"/>
                    <a:gd name="T18" fmla="*/ 547 w 810"/>
                    <a:gd name="T19" fmla="*/ 1248 h 1324"/>
                    <a:gd name="T20" fmla="*/ 771 w 810"/>
                    <a:gd name="T21" fmla="*/ 1280 h 1324"/>
                    <a:gd name="T22" fmla="*/ 779 w 810"/>
                    <a:gd name="T23" fmla="*/ 1080 h 1324"/>
                    <a:gd name="T24" fmla="*/ 715 w 810"/>
                    <a:gd name="T25" fmla="*/ 584 h 1324"/>
                    <a:gd name="T26" fmla="*/ 659 w 810"/>
                    <a:gd name="T27" fmla="*/ 0 h 13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810" h="1324">
                      <a:moveTo>
                        <a:pt x="83" y="96"/>
                      </a:moveTo>
                      <a:cubicBezTo>
                        <a:pt x="84" y="148"/>
                        <a:pt x="91" y="325"/>
                        <a:pt x="91" y="408"/>
                      </a:cubicBezTo>
                      <a:cubicBezTo>
                        <a:pt x="91" y="491"/>
                        <a:pt x="92" y="499"/>
                        <a:pt x="83" y="592"/>
                      </a:cubicBezTo>
                      <a:cubicBezTo>
                        <a:pt x="74" y="685"/>
                        <a:pt x="42" y="865"/>
                        <a:pt x="35" y="968"/>
                      </a:cubicBezTo>
                      <a:cubicBezTo>
                        <a:pt x="28" y="1071"/>
                        <a:pt x="0" y="1167"/>
                        <a:pt x="43" y="1208"/>
                      </a:cubicBezTo>
                      <a:cubicBezTo>
                        <a:pt x="86" y="1249"/>
                        <a:pt x="238" y="1324"/>
                        <a:pt x="291" y="1216"/>
                      </a:cubicBezTo>
                      <a:cubicBezTo>
                        <a:pt x="344" y="1108"/>
                        <a:pt x="342" y="715"/>
                        <a:pt x="363" y="560"/>
                      </a:cubicBezTo>
                      <a:cubicBezTo>
                        <a:pt x="384" y="405"/>
                        <a:pt x="396" y="240"/>
                        <a:pt x="419" y="288"/>
                      </a:cubicBezTo>
                      <a:cubicBezTo>
                        <a:pt x="442" y="336"/>
                        <a:pt x="478" y="688"/>
                        <a:pt x="499" y="848"/>
                      </a:cubicBezTo>
                      <a:cubicBezTo>
                        <a:pt x="520" y="1008"/>
                        <a:pt x="502" y="1176"/>
                        <a:pt x="547" y="1248"/>
                      </a:cubicBezTo>
                      <a:cubicBezTo>
                        <a:pt x="592" y="1320"/>
                        <a:pt x="732" y="1308"/>
                        <a:pt x="771" y="1280"/>
                      </a:cubicBezTo>
                      <a:cubicBezTo>
                        <a:pt x="810" y="1252"/>
                        <a:pt x="788" y="1196"/>
                        <a:pt x="779" y="1080"/>
                      </a:cubicBezTo>
                      <a:cubicBezTo>
                        <a:pt x="770" y="964"/>
                        <a:pt x="735" y="764"/>
                        <a:pt x="715" y="584"/>
                      </a:cubicBezTo>
                      <a:cubicBezTo>
                        <a:pt x="695" y="404"/>
                        <a:pt x="671" y="122"/>
                        <a:pt x="659" y="0"/>
                      </a:cubicBezTo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1056" name="Freeform 96"/>
                <p:cNvSpPr>
                  <a:spLocks noChangeAspect="1"/>
                </p:cNvSpPr>
                <p:nvPr/>
              </p:nvSpPr>
              <p:spPr bwMode="auto">
                <a:xfrm>
                  <a:off x="1104" y="1970"/>
                  <a:ext cx="527" cy="254"/>
                </a:xfrm>
                <a:custGeom>
                  <a:avLst/>
                  <a:gdLst>
                    <a:gd name="T0" fmla="*/ 0 w 528"/>
                    <a:gd name="T1" fmla="*/ 192 h 256"/>
                    <a:gd name="T2" fmla="*/ 144 w 528"/>
                    <a:gd name="T3" fmla="*/ 240 h 256"/>
                    <a:gd name="T4" fmla="*/ 384 w 528"/>
                    <a:gd name="T5" fmla="*/ 96 h 256"/>
                    <a:gd name="T6" fmla="*/ 528 w 528"/>
                    <a:gd name="T7" fmla="*/ 0 h 2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28" h="256">
                      <a:moveTo>
                        <a:pt x="0" y="192"/>
                      </a:moveTo>
                      <a:cubicBezTo>
                        <a:pt x="40" y="224"/>
                        <a:pt x="80" y="256"/>
                        <a:pt x="144" y="240"/>
                      </a:cubicBezTo>
                      <a:cubicBezTo>
                        <a:pt x="208" y="224"/>
                        <a:pt x="320" y="136"/>
                        <a:pt x="384" y="96"/>
                      </a:cubicBezTo>
                      <a:cubicBezTo>
                        <a:pt x="448" y="56"/>
                        <a:pt x="488" y="28"/>
                        <a:pt x="528" y="0"/>
                      </a:cubicBezTo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1057" name="Freeform 97"/>
                <p:cNvSpPr>
                  <a:spLocks noChangeAspect="1"/>
                </p:cNvSpPr>
                <p:nvPr/>
              </p:nvSpPr>
              <p:spPr bwMode="auto">
                <a:xfrm>
                  <a:off x="432" y="1872"/>
                  <a:ext cx="631" cy="504"/>
                </a:xfrm>
                <a:custGeom>
                  <a:avLst/>
                  <a:gdLst>
                    <a:gd name="T0" fmla="*/ 632 w 632"/>
                    <a:gd name="T1" fmla="*/ 72 h 505"/>
                    <a:gd name="T2" fmla="*/ 392 w 632"/>
                    <a:gd name="T3" fmla="*/ 24 h 505"/>
                    <a:gd name="T4" fmla="*/ 248 w 632"/>
                    <a:gd name="T5" fmla="*/ 24 h 505"/>
                    <a:gd name="T6" fmla="*/ 152 w 632"/>
                    <a:gd name="T7" fmla="*/ 168 h 505"/>
                    <a:gd name="T8" fmla="*/ 56 w 632"/>
                    <a:gd name="T9" fmla="*/ 360 h 505"/>
                    <a:gd name="T10" fmla="*/ 56 w 632"/>
                    <a:gd name="T11" fmla="*/ 456 h 505"/>
                    <a:gd name="T12" fmla="*/ 392 w 632"/>
                    <a:gd name="T13" fmla="*/ 504 h 505"/>
                    <a:gd name="T14" fmla="*/ 512 w 632"/>
                    <a:gd name="T15" fmla="*/ 448 h 505"/>
                    <a:gd name="T16" fmla="*/ 597 w 632"/>
                    <a:gd name="T17" fmla="*/ 276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32" h="505">
                      <a:moveTo>
                        <a:pt x="632" y="72"/>
                      </a:moveTo>
                      <a:cubicBezTo>
                        <a:pt x="544" y="52"/>
                        <a:pt x="456" y="32"/>
                        <a:pt x="392" y="24"/>
                      </a:cubicBezTo>
                      <a:cubicBezTo>
                        <a:pt x="328" y="16"/>
                        <a:pt x="288" y="0"/>
                        <a:pt x="248" y="24"/>
                      </a:cubicBezTo>
                      <a:cubicBezTo>
                        <a:pt x="208" y="48"/>
                        <a:pt x="184" y="112"/>
                        <a:pt x="152" y="168"/>
                      </a:cubicBezTo>
                      <a:cubicBezTo>
                        <a:pt x="120" y="224"/>
                        <a:pt x="72" y="312"/>
                        <a:pt x="56" y="360"/>
                      </a:cubicBezTo>
                      <a:cubicBezTo>
                        <a:pt x="40" y="408"/>
                        <a:pt x="0" y="432"/>
                        <a:pt x="56" y="456"/>
                      </a:cubicBezTo>
                      <a:cubicBezTo>
                        <a:pt x="112" y="480"/>
                        <a:pt x="316" y="505"/>
                        <a:pt x="392" y="504"/>
                      </a:cubicBezTo>
                      <a:cubicBezTo>
                        <a:pt x="468" y="503"/>
                        <a:pt x="478" y="486"/>
                        <a:pt x="512" y="448"/>
                      </a:cubicBezTo>
                      <a:cubicBezTo>
                        <a:pt x="546" y="410"/>
                        <a:pt x="579" y="312"/>
                        <a:pt x="597" y="276"/>
                      </a:cubicBezTo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7674" name="Group 98"/>
            <p:cNvGrpSpPr>
              <a:grpSpLocks noChangeAspect="1"/>
            </p:cNvGrpSpPr>
            <p:nvPr/>
          </p:nvGrpSpPr>
          <p:grpSpPr bwMode="auto">
            <a:xfrm>
              <a:off x="3456" y="2792"/>
              <a:ext cx="382" cy="808"/>
              <a:chOff x="3696" y="2496"/>
              <a:chExt cx="272" cy="576"/>
            </a:xfrm>
          </p:grpSpPr>
          <p:sp>
            <p:nvSpPr>
              <p:cNvPr id="41059" name="Oval 99"/>
              <p:cNvSpPr>
                <a:spLocks noChangeAspect="1" noChangeArrowheads="1"/>
              </p:cNvSpPr>
              <p:nvPr/>
            </p:nvSpPr>
            <p:spPr bwMode="auto">
              <a:xfrm flipH="1">
                <a:off x="3768" y="2496"/>
                <a:ext cx="108" cy="10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60" name="Freeform 100"/>
              <p:cNvSpPr>
                <a:spLocks noChangeAspect="1"/>
              </p:cNvSpPr>
              <p:nvPr/>
            </p:nvSpPr>
            <p:spPr bwMode="auto">
              <a:xfrm>
                <a:off x="3696" y="2610"/>
                <a:ext cx="272" cy="462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851 w 1091"/>
                  <a:gd name="T21" fmla="*/ 984 h 1853"/>
                  <a:gd name="T22" fmla="*/ 995 w 1091"/>
                  <a:gd name="T23" fmla="*/ 1128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4 w 1091"/>
                  <a:gd name="T37" fmla="*/ 1169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293 w 1091"/>
                  <a:gd name="T51" fmla="*/ 1113 h 1853"/>
                  <a:gd name="T52" fmla="*/ 94 w 1091"/>
                  <a:gd name="T53" fmla="*/ 1047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94 w 1091"/>
                  <a:gd name="T59" fmla="*/ 493 h 1853"/>
                  <a:gd name="T60" fmla="*/ 5 w 1091"/>
                  <a:gd name="T61" fmla="*/ 482 h 1853"/>
                  <a:gd name="T62" fmla="*/ 127 w 1091"/>
                  <a:gd name="T63" fmla="*/ 327 h 1853"/>
                  <a:gd name="T64" fmla="*/ 149 w 1091"/>
                  <a:gd name="T65" fmla="*/ 321 h 1853"/>
                  <a:gd name="T66" fmla="*/ 128 w 1091"/>
                  <a:gd name="T67" fmla="*/ 336 h 1853"/>
                  <a:gd name="T68" fmla="*/ 105 w 1091"/>
                  <a:gd name="T69" fmla="*/ 349 h 1853"/>
                  <a:gd name="T70" fmla="*/ 272 w 1091"/>
                  <a:gd name="T71" fmla="*/ 228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39" y="800"/>
                      <a:pt x="755" y="840"/>
                    </a:cubicBezTo>
                    <a:cubicBezTo>
                      <a:pt x="771" y="880"/>
                      <a:pt x="811" y="936"/>
                      <a:pt x="851" y="984"/>
                    </a:cubicBezTo>
                    <a:cubicBezTo>
                      <a:pt x="891" y="1032"/>
                      <a:pt x="1003" y="1088"/>
                      <a:pt x="995" y="1128"/>
                    </a:cubicBezTo>
                    <a:cubicBezTo>
                      <a:pt x="987" y="1168"/>
                      <a:pt x="842" y="1167"/>
                      <a:pt x="803" y="1224"/>
                    </a:cubicBezTo>
                    <a:cubicBezTo>
                      <a:pt x="764" y="1281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1" y="1681"/>
                      <a:pt x="637" y="1578"/>
                    </a:cubicBezTo>
                    <a:cubicBezTo>
                      <a:pt x="633" y="1475"/>
                      <a:pt x="632" y="1246"/>
                      <a:pt x="604" y="1169"/>
                    </a:cubicBezTo>
                    <a:cubicBezTo>
                      <a:pt x="576" y="1092"/>
                      <a:pt x="497" y="1095"/>
                      <a:pt x="471" y="1113"/>
                    </a:cubicBezTo>
                    <a:cubicBezTo>
                      <a:pt x="445" y="113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64" y="1499"/>
                      <a:pt x="271" y="1401"/>
                    </a:cubicBezTo>
                    <a:cubicBezTo>
                      <a:pt x="278" y="1303"/>
                      <a:pt x="322" y="1172"/>
                      <a:pt x="293" y="1113"/>
                    </a:cubicBezTo>
                    <a:cubicBezTo>
                      <a:pt x="264" y="1054"/>
                      <a:pt x="90" y="1106"/>
                      <a:pt x="94" y="1047"/>
                    </a:cubicBezTo>
                    <a:cubicBezTo>
                      <a:pt x="98" y="988"/>
                      <a:pt x="266" y="851"/>
                      <a:pt x="316" y="759"/>
                    </a:cubicBezTo>
                    <a:cubicBezTo>
                      <a:pt x="366" y="667"/>
                      <a:pt x="430" y="537"/>
                      <a:pt x="393" y="493"/>
                    </a:cubicBezTo>
                    <a:cubicBezTo>
                      <a:pt x="356" y="449"/>
                      <a:pt x="159" y="495"/>
                      <a:pt x="94" y="493"/>
                    </a:cubicBezTo>
                    <a:cubicBezTo>
                      <a:pt x="29" y="491"/>
                      <a:pt x="0" y="510"/>
                      <a:pt x="5" y="482"/>
                    </a:cubicBezTo>
                    <a:cubicBezTo>
                      <a:pt x="10" y="454"/>
                      <a:pt x="103" y="354"/>
                      <a:pt x="127" y="327"/>
                    </a:cubicBezTo>
                    <a:cubicBezTo>
                      <a:pt x="151" y="300"/>
                      <a:pt x="149" y="320"/>
                      <a:pt x="149" y="321"/>
                    </a:cubicBezTo>
                    <a:cubicBezTo>
                      <a:pt x="149" y="322"/>
                      <a:pt x="135" y="331"/>
                      <a:pt x="128" y="336"/>
                    </a:cubicBezTo>
                    <a:cubicBezTo>
                      <a:pt x="121" y="341"/>
                      <a:pt x="81" y="367"/>
                      <a:pt x="105" y="349"/>
                    </a:cubicBezTo>
                    <a:cubicBezTo>
                      <a:pt x="129" y="331"/>
                      <a:pt x="237" y="253"/>
                      <a:pt x="272" y="228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675" name="Group 101"/>
            <p:cNvGrpSpPr>
              <a:grpSpLocks noChangeAspect="1"/>
            </p:cNvGrpSpPr>
            <p:nvPr/>
          </p:nvGrpSpPr>
          <p:grpSpPr bwMode="auto">
            <a:xfrm>
              <a:off x="3744" y="2736"/>
              <a:ext cx="417" cy="886"/>
              <a:chOff x="3350" y="2570"/>
              <a:chExt cx="282" cy="598"/>
            </a:xfrm>
          </p:grpSpPr>
          <p:sp>
            <p:nvSpPr>
              <p:cNvPr id="41062" name="Oval 102"/>
              <p:cNvSpPr>
                <a:spLocks noChangeAspect="1" noChangeArrowheads="1"/>
              </p:cNvSpPr>
              <p:nvPr/>
            </p:nvSpPr>
            <p:spPr bwMode="auto">
              <a:xfrm flipH="1">
                <a:off x="3424" y="2570"/>
                <a:ext cx="112" cy="11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63" name="Freeform 103"/>
              <p:cNvSpPr>
                <a:spLocks noChangeAspect="1"/>
              </p:cNvSpPr>
              <p:nvPr/>
            </p:nvSpPr>
            <p:spPr bwMode="auto">
              <a:xfrm>
                <a:off x="3350" y="2688"/>
                <a:ext cx="282" cy="481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851 w 1091"/>
                  <a:gd name="T21" fmla="*/ 984 h 1853"/>
                  <a:gd name="T22" fmla="*/ 995 w 1091"/>
                  <a:gd name="T23" fmla="*/ 1128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4 w 1091"/>
                  <a:gd name="T37" fmla="*/ 1169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293 w 1091"/>
                  <a:gd name="T51" fmla="*/ 1113 h 1853"/>
                  <a:gd name="T52" fmla="*/ 94 w 1091"/>
                  <a:gd name="T53" fmla="*/ 1047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94 w 1091"/>
                  <a:gd name="T59" fmla="*/ 493 h 1853"/>
                  <a:gd name="T60" fmla="*/ 5 w 1091"/>
                  <a:gd name="T61" fmla="*/ 482 h 1853"/>
                  <a:gd name="T62" fmla="*/ 127 w 1091"/>
                  <a:gd name="T63" fmla="*/ 327 h 1853"/>
                  <a:gd name="T64" fmla="*/ 149 w 1091"/>
                  <a:gd name="T65" fmla="*/ 321 h 1853"/>
                  <a:gd name="T66" fmla="*/ 128 w 1091"/>
                  <a:gd name="T67" fmla="*/ 336 h 1853"/>
                  <a:gd name="T68" fmla="*/ 105 w 1091"/>
                  <a:gd name="T69" fmla="*/ 349 h 1853"/>
                  <a:gd name="T70" fmla="*/ 272 w 1091"/>
                  <a:gd name="T71" fmla="*/ 228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39" y="800"/>
                      <a:pt x="755" y="840"/>
                    </a:cubicBezTo>
                    <a:cubicBezTo>
                      <a:pt x="771" y="880"/>
                      <a:pt x="811" y="936"/>
                      <a:pt x="851" y="984"/>
                    </a:cubicBezTo>
                    <a:cubicBezTo>
                      <a:pt x="891" y="1032"/>
                      <a:pt x="1003" y="1088"/>
                      <a:pt x="995" y="1128"/>
                    </a:cubicBezTo>
                    <a:cubicBezTo>
                      <a:pt x="987" y="1168"/>
                      <a:pt x="842" y="1167"/>
                      <a:pt x="803" y="1224"/>
                    </a:cubicBezTo>
                    <a:cubicBezTo>
                      <a:pt x="764" y="1281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1" y="1681"/>
                      <a:pt x="637" y="1578"/>
                    </a:cubicBezTo>
                    <a:cubicBezTo>
                      <a:pt x="633" y="1475"/>
                      <a:pt x="632" y="1246"/>
                      <a:pt x="604" y="1169"/>
                    </a:cubicBezTo>
                    <a:cubicBezTo>
                      <a:pt x="576" y="1092"/>
                      <a:pt x="497" y="1095"/>
                      <a:pt x="471" y="1113"/>
                    </a:cubicBezTo>
                    <a:cubicBezTo>
                      <a:pt x="445" y="113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64" y="1499"/>
                      <a:pt x="271" y="1401"/>
                    </a:cubicBezTo>
                    <a:cubicBezTo>
                      <a:pt x="278" y="1303"/>
                      <a:pt x="322" y="1172"/>
                      <a:pt x="293" y="1113"/>
                    </a:cubicBezTo>
                    <a:cubicBezTo>
                      <a:pt x="264" y="1054"/>
                      <a:pt x="90" y="1106"/>
                      <a:pt x="94" y="1047"/>
                    </a:cubicBezTo>
                    <a:cubicBezTo>
                      <a:pt x="98" y="988"/>
                      <a:pt x="266" y="851"/>
                      <a:pt x="316" y="759"/>
                    </a:cubicBezTo>
                    <a:cubicBezTo>
                      <a:pt x="366" y="667"/>
                      <a:pt x="430" y="537"/>
                      <a:pt x="393" y="493"/>
                    </a:cubicBezTo>
                    <a:cubicBezTo>
                      <a:pt x="356" y="449"/>
                      <a:pt x="159" y="495"/>
                      <a:pt x="94" y="493"/>
                    </a:cubicBezTo>
                    <a:cubicBezTo>
                      <a:pt x="29" y="491"/>
                      <a:pt x="0" y="510"/>
                      <a:pt x="5" y="482"/>
                    </a:cubicBezTo>
                    <a:cubicBezTo>
                      <a:pt x="10" y="454"/>
                      <a:pt x="103" y="354"/>
                      <a:pt x="127" y="327"/>
                    </a:cubicBezTo>
                    <a:cubicBezTo>
                      <a:pt x="151" y="300"/>
                      <a:pt x="149" y="320"/>
                      <a:pt x="149" y="321"/>
                    </a:cubicBezTo>
                    <a:cubicBezTo>
                      <a:pt x="149" y="322"/>
                      <a:pt x="135" y="331"/>
                      <a:pt x="128" y="336"/>
                    </a:cubicBezTo>
                    <a:cubicBezTo>
                      <a:pt x="121" y="341"/>
                      <a:pt x="81" y="367"/>
                      <a:pt x="105" y="349"/>
                    </a:cubicBezTo>
                    <a:cubicBezTo>
                      <a:pt x="129" y="331"/>
                      <a:pt x="237" y="253"/>
                      <a:pt x="272" y="228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676" name="Group 104"/>
            <p:cNvGrpSpPr>
              <a:grpSpLocks noChangeAspect="1"/>
            </p:cNvGrpSpPr>
            <p:nvPr/>
          </p:nvGrpSpPr>
          <p:grpSpPr bwMode="auto">
            <a:xfrm>
              <a:off x="4032" y="2688"/>
              <a:ext cx="364" cy="960"/>
              <a:chOff x="3100" y="2766"/>
              <a:chExt cx="244" cy="642"/>
            </a:xfrm>
          </p:grpSpPr>
          <p:sp>
            <p:nvSpPr>
              <p:cNvPr id="41065" name="Oval 105"/>
              <p:cNvSpPr>
                <a:spLocks noChangeAspect="1" noChangeArrowheads="1"/>
              </p:cNvSpPr>
              <p:nvPr/>
            </p:nvSpPr>
            <p:spPr bwMode="auto">
              <a:xfrm>
                <a:off x="3175" y="2766"/>
                <a:ext cx="97" cy="12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66" name="Freeform 106"/>
              <p:cNvSpPr>
                <a:spLocks noChangeAspect="1"/>
              </p:cNvSpPr>
              <p:nvPr/>
            </p:nvSpPr>
            <p:spPr bwMode="auto">
              <a:xfrm>
                <a:off x="3100" y="2887"/>
                <a:ext cx="243" cy="521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67" name="Freeform 107"/>
              <p:cNvSpPr>
                <a:spLocks noChangeAspect="1"/>
              </p:cNvSpPr>
              <p:nvPr/>
            </p:nvSpPr>
            <p:spPr bwMode="auto">
              <a:xfrm>
                <a:off x="3178" y="3074"/>
                <a:ext cx="86" cy="16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677" name="Group 108"/>
            <p:cNvGrpSpPr>
              <a:grpSpLocks noChangeAspect="1"/>
            </p:cNvGrpSpPr>
            <p:nvPr/>
          </p:nvGrpSpPr>
          <p:grpSpPr bwMode="auto">
            <a:xfrm>
              <a:off x="3216" y="2634"/>
              <a:ext cx="391" cy="936"/>
              <a:chOff x="3100" y="2766"/>
              <a:chExt cx="244" cy="642"/>
            </a:xfrm>
          </p:grpSpPr>
          <p:sp>
            <p:nvSpPr>
              <p:cNvPr id="41069" name="Oval 109"/>
              <p:cNvSpPr>
                <a:spLocks noChangeAspect="1" noChangeArrowheads="1"/>
              </p:cNvSpPr>
              <p:nvPr/>
            </p:nvSpPr>
            <p:spPr bwMode="auto">
              <a:xfrm>
                <a:off x="3175" y="2766"/>
                <a:ext cx="96" cy="12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70" name="Freeform 110"/>
              <p:cNvSpPr>
                <a:spLocks noChangeAspect="1"/>
              </p:cNvSpPr>
              <p:nvPr/>
            </p:nvSpPr>
            <p:spPr bwMode="auto">
              <a:xfrm>
                <a:off x="3100" y="2887"/>
                <a:ext cx="244" cy="521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71" name="Freeform 111"/>
              <p:cNvSpPr>
                <a:spLocks noChangeAspect="1"/>
              </p:cNvSpPr>
              <p:nvPr/>
            </p:nvSpPr>
            <p:spPr bwMode="auto">
              <a:xfrm>
                <a:off x="3178" y="3074"/>
                <a:ext cx="86" cy="16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678" name="Group 112"/>
            <p:cNvGrpSpPr>
              <a:grpSpLocks noChangeAspect="1"/>
            </p:cNvGrpSpPr>
            <p:nvPr/>
          </p:nvGrpSpPr>
          <p:grpSpPr bwMode="auto">
            <a:xfrm>
              <a:off x="2976" y="2502"/>
              <a:ext cx="416" cy="880"/>
              <a:chOff x="3350" y="2570"/>
              <a:chExt cx="282" cy="598"/>
            </a:xfrm>
          </p:grpSpPr>
          <p:sp>
            <p:nvSpPr>
              <p:cNvPr id="41073" name="Oval 113"/>
              <p:cNvSpPr>
                <a:spLocks noChangeAspect="1" noChangeArrowheads="1"/>
              </p:cNvSpPr>
              <p:nvPr/>
            </p:nvSpPr>
            <p:spPr bwMode="auto">
              <a:xfrm flipH="1">
                <a:off x="3424" y="2570"/>
                <a:ext cx="112" cy="11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74" name="Freeform 114"/>
              <p:cNvSpPr>
                <a:spLocks noChangeAspect="1"/>
              </p:cNvSpPr>
              <p:nvPr/>
            </p:nvSpPr>
            <p:spPr bwMode="auto">
              <a:xfrm>
                <a:off x="3350" y="2688"/>
                <a:ext cx="282" cy="480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851 w 1091"/>
                  <a:gd name="T21" fmla="*/ 984 h 1853"/>
                  <a:gd name="T22" fmla="*/ 995 w 1091"/>
                  <a:gd name="T23" fmla="*/ 1128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4 w 1091"/>
                  <a:gd name="T37" fmla="*/ 1169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293 w 1091"/>
                  <a:gd name="T51" fmla="*/ 1113 h 1853"/>
                  <a:gd name="T52" fmla="*/ 94 w 1091"/>
                  <a:gd name="T53" fmla="*/ 1047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94 w 1091"/>
                  <a:gd name="T59" fmla="*/ 493 h 1853"/>
                  <a:gd name="T60" fmla="*/ 5 w 1091"/>
                  <a:gd name="T61" fmla="*/ 482 h 1853"/>
                  <a:gd name="T62" fmla="*/ 127 w 1091"/>
                  <a:gd name="T63" fmla="*/ 327 h 1853"/>
                  <a:gd name="T64" fmla="*/ 149 w 1091"/>
                  <a:gd name="T65" fmla="*/ 321 h 1853"/>
                  <a:gd name="T66" fmla="*/ 128 w 1091"/>
                  <a:gd name="T67" fmla="*/ 336 h 1853"/>
                  <a:gd name="T68" fmla="*/ 105 w 1091"/>
                  <a:gd name="T69" fmla="*/ 349 h 1853"/>
                  <a:gd name="T70" fmla="*/ 272 w 1091"/>
                  <a:gd name="T71" fmla="*/ 228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39" y="800"/>
                      <a:pt x="755" y="840"/>
                    </a:cubicBezTo>
                    <a:cubicBezTo>
                      <a:pt x="771" y="880"/>
                      <a:pt x="811" y="936"/>
                      <a:pt x="851" y="984"/>
                    </a:cubicBezTo>
                    <a:cubicBezTo>
                      <a:pt x="891" y="1032"/>
                      <a:pt x="1003" y="1088"/>
                      <a:pt x="995" y="1128"/>
                    </a:cubicBezTo>
                    <a:cubicBezTo>
                      <a:pt x="987" y="1168"/>
                      <a:pt x="842" y="1167"/>
                      <a:pt x="803" y="1224"/>
                    </a:cubicBezTo>
                    <a:cubicBezTo>
                      <a:pt x="764" y="1281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1" y="1681"/>
                      <a:pt x="637" y="1578"/>
                    </a:cubicBezTo>
                    <a:cubicBezTo>
                      <a:pt x="633" y="1475"/>
                      <a:pt x="632" y="1246"/>
                      <a:pt x="604" y="1169"/>
                    </a:cubicBezTo>
                    <a:cubicBezTo>
                      <a:pt x="576" y="1092"/>
                      <a:pt x="497" y="1095"/>
                      <a:pt x="471" y="1113"/>
                    </a:cubicBezTo>
                    <a:cubicBezTo>
                      <a:pt x="445" y="113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64" y="1499"/>
                      <a:pt x="271" y="1401"/>
                    </a:cubicBezTo>
                    <a:cubicBezTo>
                      <a:pt x="278" y="1303"/>
                      <a:pt x="322" y="1172"/>
                      <a:pt x="293" y="1113"/>
                    </a:cubicBezTo>
                    <a:cubicBezTo>
                      <a:pt x="264" y="1054"/>
                      <a:pt x="90" y="1106"/>
                      <a:pt x="94" y="1047"/>
                    </a:cubicBezTo>
                    <a:cubicBezTo>
                      <a:pt x="98" y="988"/>
                      <a:pt x="266" y="851"/>
                      <a:pt x="316" y="759"/>
                    </a:cubicBezTo>
                    <a:cubicBezTo>
                      <a:pt x="366" y="667"/>
                      <a:pt x="430" y="537"/>
                      <a:pt x="393" y="493"/>
                    </a:cubicBezTo>
                    <a:cubicBezTo>
                      <a:pt x="356" y="449"/>
                      <a:pt x="159" y="495"/>
                      <a:pt x="94" y="493"/>
                    </a:cubicBezTo>
                    <a:cubicBezTo>
                      <a:pt x="29" y="491"/>
                      <a:pt x="0" y="510"/>
                      <a:pt x="5" y="482"/>
                    </a:cubicBezTo>
                    <a:cubicBezTo>
                      <a:pt x="10" y="454"/>
                      <a:pt x="103" y="354"/>
                      <a:pt x="127" y="327"/>
                    </a:cubicBezTo>
                    <a:cubicBezTo>
                      <a:pt x="151" y="300"/>
                      <a:pt x="149" y="320"/>
                      <a:pt x="149" y="321"/>
                    </a:cubicBezTo>
                    <a:cubicBezTo>
                      <a:pt x="149" y="322"/>
                      <a:pt x="135" y="331"/>
                      <a:pt x="128" y="336"/>
                    </a:cubicBezTo>
                    <a:cubicBezTo>
                      <a:pt x="121" y="341"/>
                      <a:pt x="81" y="367"/>
                      <a:pt x="105" y="349"/>
                    </a:cubicBezTo>
                    <a:cubicBezTo>
                      <a:pt x="129" y="331"/>
                      <a:pt x="237" y="253"/>
                      <a:pt x="272" y="228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41075" name="Rectangle 115"/>
          <p:cNvSpPr>
            <a:spLocks noChangeArrowheads="1"/>
          </p:cNvSpPr>
          <p:nvPr/>
        </p:nvSpPr>
        <p:spPr bwMode="auto">
          <a:xfrm>
            <a:off x="381000" y="32004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sp>
        <p:nvSpPr>
          <p:cNvPr id="41076" name="Rectangle 116"/>
          <p:cNvSpPr>
            <a:spLocks noChangeArrowheads="1"/>
          </p:cNvSpPr>
          <p:nvPr/>
        </p:nvSpPr>
        <p:spPr bwMode="auto">
          <a:xfrm>
            <a:off x="304800" y="28956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grpSp>
        <p:nvGrpSpPr>
          <p:cNvPr id="41081" name="Group 121"/>
          <p:cNvGrpSpPr>
            <a:grpSpLocks/>
          </p:cNvGrpSpPr>
          <p:nvPr/>
        </p:nvGrpSpPr>
        <p:grpSpPr bwMode="auto">
          <a:xfrm>
            <a:off x="609600" y="1600200"/>
            <a:ext cx="3733800" cy="4114800"/>
            <a:chOff x="384" y="1008"/>
            <a:chExt cx="2352" cy="2592"/>
          </a:xfrm>
        </p:grpSpPr>
        <p:sp>
          <p:nvSpPr>
            <p:cNvPr id="41077" name="Text Box 117"/>
            <p:cNvSpPr txBox="1">
              <a:spLocks noChangeArrowheads="1"/>
            </p:cNvSpPr>
            <p:nvPr/>
          </p:nvSpPr>
          <p:spPr bwMode="auto">
            <a:xfrm>
              <a:off x="816" y="3331"/>
              <a:ext cx="1320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2200">
                  <a:solidFill>
                    <a:srgbClr val="660066"/>
                  </a:solidFill>
                  <a:cs typeface="+mn-cs"/>
                </a:rPr>
                <a:t>Enrollment falls</a:t>
              </a:r>
            </a:p>
          </p:txBody>
        </p:sp>
        <p:sp>
          <p:nvSpPr>
            <p:cNvPr id="41078" name="Rectangle 118"/>
            <p:cNvSpPr>
              <a:spLocks noChangeArrowheads="1"/>
            </p:cNvSpPr>
            <p:nvPr/>
          </p:nvSpPr>
          <p:spPr bwMode="auto">
            <a:xfrm>
              <a:off x="384" y="1008"/>
              <a:ext cx="2352" cy="2592"/>
            </a:xfrm>
            <a:prstGeom prst="rect">
              <a:avLst/>
            </a:prstGeom>
            <a:noFill/>
            <a:ln w="9525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eaLnBrk="1" hangingPunct="1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charset="0"/>
                <a:buNone/>
                <a:defRPr/>
              </a:pPr>
              <a:r>
                <a:rPr lang="en-US" sz="2400">
                  <a:cs typeface="+mn-cs"/>
                </a:rPr>
                <a:t>If input decreases</a:t>
              </a:r>
            </a:p>
            <a:p>
              <a:pPr marL="342900" indent="-342900" eaLnBrk="1" hangingPunct="1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charset="0"/>
                <a:buNone/>
                <a:defRPr/>
              </a:pPr>
              <a:endParaRPr lang="en-US" sz="2400">
                <a:cs typeface="+mn-cs"/>
              </a:endParaRPr>
            </a:p>
          </p:txBody>
        </p:sp>
        <p:graphicFrame>
          <p:nvGraphicFramePr>
            <p:cNvPr id="27663" name="Object 119"/>
            <p:cNvGraphicFramePr>
              <a:graphicFrameLocks noChangeAspect="1"/>
            </p:cNvGraphicFramePr>
            <p:nvPr/>
          </p:nvGraphicFramePr>
          <p:xfrm>
            <a:off x="432" y="1584"/>
            <a:ext cx="2303" cy="15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94" name="Chart" r:id="rId4" imgW="6108700" imgH="4089400" progId="MSGraph.Chart.8">
                    <p:embed followColorScheme="full"/>
                  </p:oleObj>
                </mc:Choice>
                <mc:Fallback>
                  <p:oleObj name="Chart" r:id="rId4" imgW="6108700" imgH="4089400" progId="MSGraph.Chart.8">
                    <p:embed followColorScheme="full"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1584"/>
                          <a:ext cx="2303" cy="15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080" name="AutoShape 120"/>
            <p:cNvSpPr>
              <a:spLocks noChangeArrowheads="1"/>
            </p:cNvSpPr>
            <p:nvPr/>
          </p:nvSpPr>
          <p:spPr bwMode="auto">
            <a:xfrm rot="1992176">
              <a:off x="1200" y="2064"/>
              <a:ext cx="1296" cy="121"/>
            </a:xfrm>
            <a:prstGeom prst="rightArrow">
              <a:avLst>
                <a:gd name="adj1" fmla="val 50000"/>
                <a:gd name="adj2" fmla="val 267769"/>
              </a:avLst>
            </a:prstGeom>
            <a:solidFill>
              <a:srgbClr val="9933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0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10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1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1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5" grpId="0" build="p" animBg="1"/>
      <p:bldP spid="410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6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6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601E75-0AB6-DD48-926E-EE765FB3140F}" type="slidenum">
              <a:rPr lang="en-US"/>
              <a:pPr>
                <a:defRPr/>
              </a:pPr>
              <a:t>15</a:t>
            </a:fld>
            <a:endParaRPr lang="en-US"/>
          </a:p>
        </p:txBody>
      </p:sp>
      <p:grpSp>
        <p:nvGrpSpPr>
          <p:cNvPr id="42056" name="Group 72"/>
          <p:cNvGrpSpPr>
            <a:grpSpLocks/>
          </p:cNvGrpSpPr>
          <p:nvPr/>
        </p:nvGrpSpPr>
        <p:grpSpPr bwMode="auto">
          <a:xfrm>
            <a:off x="4648200" y="2133600"/>
            <a:ext cx="2667000" cy="1295400"/>
            <a:chOff x="2928" y="1344"/>
            <a:chExt cx="1680" cy="816"/>
          </a:xfrm>
        </p:grpSpPr>
        <p:sp>
          <p:nvSpPr>
            <p:cNvPr id="41986" name="Rectangle 2"/>
            <p:cNvSpPr>
              <a:spLocks noChangeArrowheads="1"/>
            </p:cNvSpPr>
            <p:nvPr/>
          </p:nvSpPr>
          <p:spPr bwMode="auto">
            <a:xfrm>
              <a:off x="2928" y="1344"/>
              <a:ext cx="1680" cy="816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2047" name="Text Box 63"/>
            <p:cNvSpPr txBox="1">
              <a:spLocks noChangeArrowheads="1"/>
            </p:cNvSpPr>
            <p:nvPr/>
          </p:nvSpPr>
          <p:spPr bwMode="auto">
            <a:xfrm>
              <a:off x="2976" y="1392"/>
              <a:ext cx="1536" cy="6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1200" b="1">
                  <a:solidFill>
                    <a:srgbClr val="006600"/>
                  </a:solidFill>
                  <a:cs typeface="+mn-cs"/>
                </a:rPr>
                <a:t>SMITHTOWN SCHOOL #9 BOARD MEETING AGENDA:</a:t>
              </a:r>
            </a:p>
            <a:p>
              <a:pPr eaLnBrk="1" hangingPunct="1">
                <a:defRPr/>
              </a:pPr>
              <a:endParaRPr lang="en-US" sz="1200" b="1">
                <a:solidFill>
                  <a:srgbClr val="006600"/>
                </a:solidFill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>
                  <a:solidFill>
                    <a:srgbClr val="FF0000"/>
                  </a:solidFill>
                  <a:cs typeface="+mn-cs"/>
                </a:rPr>
                <a:t>How to improve </a:t>
              </a:r>
            </a:p>
            <a:p>
              <a:pPr algn="ctr" eaLnBrk="1" hangingPunct="1">
                <a:defRPr/>
              </a:pPr>
              <a:r>
                <a:rPr lang="en-US" sz="1200" b="1">
                  <a:solidFill>
                    <a:srgbClr val="FF0000"/>
                  </a:solidFill>
                  <a:cs typeface="+mn-cs"/>
                </a:rPr>
                <a:t>achievement scores?  </a:t>
              </a:r>
            </a:p>
          </p:txBody>
        </p:sp>
      </p:grp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EST Predictions – Axiom 28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3733800" cy="4114800"/>
          </a:xfrm>
          <a:ln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en-US" sz="2400" dirty="0" smtClean="0">
                <a:cs typeface="+mn-cs"/>
              </a:rPr>
              <a:t>If filtration increases</a:t>
            </a:r>
          </a:p>
          <a:p>
            <a:pPr eaLnBrk="1" hangingPunct="1">
              <a:buFont typeface="Wingdings" charset="0"/>
              <a:buNone/>
              <a:defRPr/>
            </a:pPr>
            <a:endParaRPr lang="en-US" dirty="0" smtClean="0">
              <a:cs typeface="+mn-cs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762000" y="35052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381000" y="32004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3962400" cy="4114800"/>
          </a:xfrm>
          <a:ln>
            <a:solidFill>
              <a:srgbClr val="993366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 smtClean="0">
                <a:cs typeface="+mn-cs"/>
              </a:rPr>
              <a:t>Then adaptability increases</a:t>
            </a: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4495800" y="4953000"/>
            <a:ext cx="3962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000" dirty="0">
                <a:solidFill>
                  <a:srgbClr val="660066"/>
                </a:solidFill>
                <a:cs typeface="+mn-cs"/>
              </a:rPr>
              <a:t>Smithtown adapts to</a:t>
            </a:r>
          </a:p>
          <a:p>
            <a:pPr algn="ctr" eaLnBrk="1" hangingPunct="1">
              <a:defRPr/>
            </a:pPr>
            <a:r>
              <a:rPr lang="en-US" sz="2000" dirty="0">
                <a:solidFill>
                  <a:srgbClr val="660066"/>
                </a:solidFill>
                <a:cs typeface="+mn-cs"/>
              </a:rPr>
              <a:t>maintain system stability</a:t>
            </a:r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2057400" y="3048000"/>
            <a:ext cx="22860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300" b="1">
                <a:solidFill>
                  <a:schemeClr val="accent2"/>
                </a:solidFill>
                <a:cs typeface="+mn-cs"/>
              </a:rPr>
              <a:t>SMITHTOWN SCHOOL #9</a:t>
            </a:r>
          </a:p>
        </p:txBody>
      </p:sp>
      <p:grpSp>
        <p:nvGrpSpPr>
          <p:cNvPr id="42055" name="Group 71"/>
          <p:cNvGrpSpPr>
            <a:grpSpLocks/>
          </p:cNvGrpSpPr>
          <p:nvPr/>
        </p:nvGrpSpPr>
        <p:grpSpPr bwMode="auto">
          <a:xfrm>
            <a:off x="609600" y="2286000"/>
            <a:ext cx="3733800" cy="3451225"/>
            <a:chOff x="384" y="1440"/>
            <a:chExt cx="2352" cy="2174"/>
          </a:xfrm>
        </p:grpSpPr>
        <p:sp>
          <p:nvSpPr>
            <p:cNvPr id="41995" name="Text Box 11"/>
            <p:cNvSpPr txBox="1">
              <a:spLocks noChangeArrowheads="1"/>
            </p:cNvSpPr>
            <p:nvPr/>
          </p:nvSpPr>
          <p:spPr bwMode="auto">
            <a:xfrm>
              <a:off x="384" y="3168"/>
              <a:ext cx="2352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rgbClr val="660066"/>
                  </a:solidFill>
                  <a:cs typeface="+mn-cs"/>
                </a:rPr>
                <a:t>NCLB rating deters enrollment</a:t>
              </a:r>
            </a:p>
          </p:txBody>
        </p:sp>
        <p:grpSp>
          <p:nvGrpSpPr>
            <p:cNvPr id="29746" name="Group 70"/>
            <p:cNvGrpSpPr>
              <a:grpSpLocks/>
            </p:cNvGrpSpPr>
            <p:nvPr/>
          </p:nvGrpSpPr>
          <p:grpSpPr bwMode="auto">
            <a:xfrm>
              <a:off x="432" y="1440"/>
              <a:ext cx="2256" cy="1792"/>
              <a:chOff x="432" y="1440"/>
              <a:chExt cx="2256" cy="1792"/>
            </a:xfrm>
          </p:grpSpPr>
          <p:sp>
            <p:nvSpPr>
              <p:cNvPr id="41994" name="Line 10"/>
              <p:cNvSpPr>
                <a:spLocks noChangeAspect="1" noChangeShapeType="1"/>
              </p:cNvSpPr>
              <p:nvPr/>
            </p:nvSpPr>
            <p:spPr bwMode="auto">
              <a:xfrm>
                <a:off x="1439" y="2064"/>
                <a:ext cx="1" cy="8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996" name="Line 12"/>
              <p:cNvSpPr>
                <a:spLocks noChangeShapeType="1"/>
              </p:cNvSpPr>
              <p:nvPr/>
            </p:nvSpPr>
            <p:spPr bwMode="auto">
              <a:xfrm>
                <a:off x="1261" y="1920"/>
                <a:ext cx="1427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29749" name="Group 68"/>
              <p:cNvGrpSpPr>
                <a:grpSpLocks/>
              </p:cNvGrpSpPr>
              <p:nvPr/>
            </p:nvGrpSpPr>
            <p:grpSpPr bwMode="auto">
              <a:xfrm>
                <a:off x="432" y="2736"/>
                <a:ext cx="351" cy="496"/>
                <a:chOff x="432" y="2736"/>
                <a:chExt cx="351" cy="496"/>
              </a:xfrm>
            </p:grpSpPr>
            <p:grpSp>
              <p:nvGrpSpPr>
                <p:cNvPr id="29755" name="Group 67"/>
                <p:cNvGrpSpPr>
                  <a:grpSpLocks/>
                </p:cNvGrpSpPr>
                <p:nvPr/>
              </p:nvGrpSpPr>
              <p:grpSpPr bwMode="auto">
                <a:xfrm>
                  <a:off x="494" y="2736"/>
                  <a:ext cx="289" cy="496"/>
                  <a:chOff x="494" y="2736"/>
                  <a:chExt cx="289" cy="496"/>
                </a:xfrm>
              </p:grpSpPr>
              <p:sp>
                <p:nvSpPr>
                  <p:cNvPr id="42000" name="Freeform 16"/>
                  <p:cNvSpPr>
                    <a:spLocks noChangeAspect="1"/>
                  </p:cNvSpPr>
                  <p:nvPr/>
                </p:nvSpPr>
                <p:spPr bwMode="auto">
                  <a:xfrm>
                    <a:off x="494" y="2824"/>
                    <a:ext cx="289" cy="408"/>
                  </a:xfrm>
                  <a:custGeom>
                    <a:avLst/>
                    <a:gdLst>
                      <a:gd name="T0" fmla="*/ 459 w 1738"/>
                      <a:gd name="T1" fmla="*/ 674 h 2455"/>
                      <a:gd name="T2" fmla="*/ 459 w 1738"/>
                      <a:gd name="T3" fmla="*/ 338 h 2455"/>
                      <a:gd name="T4" fmla="*/ 603 w 1738"/>
                      <a:gd name="T5" fmla="*/ 139 h 2455"/>
                      <a:gd name="T6" fmla="*/ 747 w 1738"/>
                      <a:gd name="T7" fmla="*/ 83 h 2455"/>
                      <a:gd name="T8" fmla="*/ 1002 w 1738"/>
                      <a:gd name="T9" fmla="*/ 50 h 2455"/>
                      <a:gd name="T10" fmla="*/ 1113 w 1738"/>
                      <a:gd name="T11" fmla="*/ 382 h 2455"/>
                      <a:gd name="T12" fmla="*/ 1190 w 1738"/>
                      <a:gd name="T13" fmla="*/ 604 h 2455"/>
                      <a:gd name="T14" fmla="*/ 1201 w 1738"/>
                      <a:gd name="T15" fmla="*/ 715 h 2455"/>
                      <a:gd name="T16" fmla="*/ 1245 w 1738"/>
                      <a:gd name="T17" fmla="*/ 792 h 2455"/>
                      <a:gd name="T18" fmla="*/ 1223 w 1738"/>
                      <a:gd name="T19" fmla="*/ 814 h 2455"/>
                      <a:gd name="T20" fmla="*/ 1268 w 1738"/>
                      <a:gd name="T21" fmla="*/ 881 h 2455"/>
                      <a:gd name="T22" fmla="*/ 1268 w 1738"/>
                      <a:gd name="T23" fmla="*/ 958 h 2455"/>
                      <a:gd name="T24" fmla="*/ 1334 w 1738"/>
                      <a:gd name="T25" fmla="*/ 1025 h 2455"/>
                      <a:gd name="T26" fmla="*/ 1345 w 1738"/>
                      <a:gd name="T27" fmla="*/ 1180 h 2455"/>
                      <a:gd name="T28" fmla="*/ 1275 w 1738"/>
                      <a:gd name="T29" fmla="*/ 1394 h 2455"/>
                      <a:gd name="T30" fmla="*/ 1227 w 1738"/>
                      <a:gd name="T31" fmla="*/ 1490 h 2455"/>
                      <a:gd name="T32" fmla="*/ 1323 w 1738"/>
                      <a:gd name="T33" fmla="*/ 1826 h 2455"/>
                      <a:gd name="T34" fmla="*/ 1677 w 1738"/>
                      <a:gd name="T35" fmla="*/ 2144 h 2455"/>
                      <a:gd name="T36" fmla="*/ 1689 w 1738"/>
                      <a:gd name="T37" fmla="*/ 2177 h 2455"/>
                      <a:gd name="T38" fmla="*/ 1467 w 1738"/>
                      <a:gd name="T39" fmla="*/ 2450 h 2455"/>
                      <a:gd name="T40" fmla="*/ 1275 w 1738"/>
                      <a:gd name="T41" fmla="*/ 2210 h 2455"/>
                      <a:gd name="T42" fmla="*/ 1035 w 1738"/>
                      <a:gd name="T43" fmla="*/ 1682 h 2455"/>
                      <a:gd name="T44" fmla="*/ 987 w 1738"/>
                      <a:gd name="T45" fmla="*/ 1346 h 2455"/>
                      <a:gd name="T46" fmla="*/ 939 w 1738"/>
                      <a:gd name="T47" fmla="*/ 1250 h 2455"/>
                      <a:gd name="T48" fmla="*/ 791 w 1738"/>
                      <a:gd name="T49" fmla="*/ 1623 h 2455"/>
                      <a:gd name="T50" fmla="*/ 795 w 1738"/>
                      <a:gd name="T51" fmla="*/ 1970 h 2455"/>
                      <a:gd name="T52" fmla="*/ 802 w 1738"/>
                      <a:gd name="T53" fmla="*/ 2276 h 2455"/>
                      <a:gd name="T54" fmla="*/ 747 w 1738"/>
                      <a:gd name="T55" fmla="*/ 2354 h 2455"/>
                      <a:gd name="T56" fmla="*/ 507 w 1738"/>
                      <a:gd name="T57" fmla="*/ 2354 h 2455"/>
                      <a:gd name="T58" fmla="*/ 507 w 1738"/>
                      <a:gd name="T59" fmla="*/ 2066 h 2455"/>
                      <a:gd name="T60" fmla="*/ 555 w 1738"/>
                      <a:gd name="T61" fmla="*/ 1538 h 2455"/>
                      <a:gd name="T62" fmla="*/ 651 w 1738"/>
                      <a:gd name="T63" fmla="*/ 1154 h 2455"/>
                      <a:gd name="T64" fmla="*/ 651 w 1738"/>
                      <a:gd name="T65" fmla="*/ 962 h 2455"/>
                      <a:gd name="T66" fmla="*/ 555 w 1738"/>
                      <a:gd name="T67" fmla="*/ 818 h 2455"/>
                      <a:gd name="T68" fmla="*/ 267 w 1738"/>
                      <a:gd name="T69" fmla="*/ 1202 h 2455"/>
                      <a:gd name="T70" fmla="*/ 27 w 1738"/>
                      <a:gd name="T71" fmla="*/ 1106 h 2455"/>
                      <a:gd name="T72" fmla="*/ 105 w 1738"/>
                      <a:gd name="T73" fmla="*/ 1025 h 2455"/>
                      <a:gd name="T74" fmla="*/ 459 w 1738"/>
                      <a:gd name="T75" fmla="*/ 674 h 24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1738" h="2455">
                        <a:moveTo>
                          <a:pt x="459" y="674"/>
                        </a:moveTo>
                        <a:cubicBezTo>
                          <a:pt x="539" y="570"/>
                          <a:pt x="435" y="427"/>
                          <a:pt x="459" y="338"/>
                        </a:cubicBezTo>
                        <a:cubicBezTo>
                          <a:pt x="483" y="249"/>
                          <a:pt x="555" y="181"/>
                          <a:pt x="603" y="139"/>
                        </a:cubicBezTo>
                        <a:cubicBezTo>
                          <a:pt x="651" y="97"/>
                          <a:pt x="681" y="98"/>
                          <a:pt x="747" y="83"/>
                        </a:cubicBezTo>
                        <a:cubicBezTo>
                          <a:pt x="813" y="68"/>
                          <a:pt x="941" y="0"/>
                          <a:pt x="1002" y="50"/>
                        </a:cubicBezTo>
                        <a:cubicBezTo>
                          <a:pt x="1063" y="100"/>
                          <a:pt x="1082" y="290"/>
                          <a:pt x="1113" y="382"/>
                        </a:cubicBezTo>
                        <a:cubicBezTo>
                          <a:pt x="1144" y="474"/>
                          <a:pt x="1175" y="549"/>
                          <a:pt x="1190" y="604"/>
                        </a:cubicBezTo>
                        <a:cubicBezTo>
                          <a:pt x="1205" y="659"/>
                          <a:pt x="1192" y="684"/>
                          <a:pt x="1201" y="715"/>
                        </a:cubicBezTo>
                        <a:cubicBezTo>
                          <a:pt x="1210" y="746"/>
                          <a:pt x="1241" y="776"/>
                          <a:pt x="1245" y="792"/>
                        </a:cubicBezTo>
                        <a:cubicBezTo>
                          <a:pt x="1249" y="808"/>
                          <a:pt x="1219" y="799"/>
                          <a:pt x="1223" y="814"/>
                        </a:cubicBezTo>
                        <a:cubicBezTo>
                          <a:pt x="1227" y="829"/>
                          <a:pt x="1261" y="857"/>
                          <a:pt x="1268" y="881"/>
                        </a:cubicBezTo>
                        <a:cubicBezTo>
                          <a:pt x="1275" y="905"/>
                          <a:pt x="1257" y="934"/>
                          <a:pt x="1268" y="958"/>
                        </a:cubicBezTo>
                        <a:cubicBezTo>
                          <a:pt x="1279" y="982"/>
                          <a:pt x="1321" y="988"/>
                          <a:pt x="1334" y="1025"/>
                        </a:cubicBezTo>
                        <a:cubicBezTo>
                          <a:pt x="1347" y="1062"/>
                          <a:pt x="1355" y="1119"/>
                          <a:pt x="1345" y="1180"/>
                        </a:cubicBezTo>
                        <a:cubicBezTo>
                          <a:pt x="1335" y="1241"/>
                          <a:pt x="1295" y="1342"/>
                          <a:pt x="1275" y="1394"/>
                        </a:cubicBezTo>
                        <a:cubicBezTo>
                          <a:pt x="1255" y="1446"/>
                          <a:pt x="1219" y="1418"/>
                          <a:pt x="1227" y="1490"/>
                        </a:cubicBezTo>
                        <a:cubicBezTo>
                          <a:pt x="1235" y="1562"/>
                          <a:pt x="1248" y="1717"/>
                          <a:pt x="1323" y="1826"/>
                        </a:cubicBezTo>
                        <a:cubicBezTo>
                          <a:pt x="1398" y="1935"/>
                          <a:pt x="1616" y="2086"/>
                          <a:pt x="1677" y="2144"/>
                        </a:cubicBezTo>
                        <a:cubicBezTo>
                          <a:pt x="1738" y="2202"/>
                          <a:pt x="1724" y="2126"/>
                          <a:pt x="1689" y="2177"/>
                        </a:cubicBezTo>
                        <a:cubicBezTo>
                          <a:pt x="1654" y="2228"/>
                          <a:pt x="1536" y="2445"/>
                          <a:pt x="1467" y="2450"/>
                        </a:cubicBezTo>
                        <a:cubicBezTo>
                          <a:pt x="1398" y="2455"/>
                          <a:pt x="1347" y="2338"/>
                          <a:pt x="1275" y="2210"/>
                        </a:cubicBezTo>
                        <a:cubicBezTo>
                          <a:pt x="1203" y="2082"/>
                          <a:pt x="1083" y="1826"/>
                          <a:pt x="1035" y="1682"/>
                        </a:cubicBezTo>
                        <a:cubicBezTo>
                          <a:pt x="987" y="1538"/>
                          <a:pt x="1003" y="1418"/>
                          <a:pt x="987" y="1346"/>
                        </a:cubicBezTo>
                        <a:cubicBezTo>
                          <a:pt x="971" y="1274"/>
                          <a:pt x="972" y="1204"/>
                          <a:pt x="939" y="1250"/>
                        </a:cubicBezTo>
                        <a:cubicBezTo>
                          <a:pt x="906" y="1296"/>
                          <a:pt x="815" y="1503"/>
                          <a:pt x="791" y="1623"/>
                        </a:cubicBezTo>
                        <a:cubicBezTo>
                          <a:pt x="767" y="1743"/>
                          <a:pt x="793" y="1861"/>
                          <a:pt x="795" y="1970"/>
                        </a:cubicBezTo>
                        <a:cubicBezTo>
                          <a:pt x="797" y="2079"/>
                          <a:pt x="810" y="2212"/>
                          <a:pt x="802" y="2276"/>
                        </a:cubicBezTo>
                        <a:cubicBezTo>
                          <a:pt x="794" y="2340"/>
                          <a:pt x="796" y="2341"/>
                          <a:pt x="747" y="2354"/>
                        </a:cubicBezTo>
                        <a:cubicBezTo>
                          <a:pt x="698" y="2367"/>
                          <a:pt x="547" y="2402"/>
                          <a:pt x="507" y="2354"/>
                        </a:cubicBezTo>
                        <a:cubicBezTo>
                          <a:pt x="467" y="2306"/>
                          <a:pt x="499" y="2202"/>
                          <a:pt x="507" y="2066"/>
                        </a:cubicBezTo>
                        <a:cubicBezTo>
                          <a:pt x="515" y="1930"/>
                          <a:pt x="531" y="1690"/>
                          <a:pt x="555" y="1538"/>
                        </a:cubicBezTo>
                        <a:cubicBezTo>
                          <a:pt x="579" y="1386"/>
                          <a:pt x="635" y="1250"/>
                          <a:pt x="651" y="1154"/>
                        </a:cubicBezTo>
                        <a:cubicBezTo>
                          <a:pt x="667" y="1058"/>
                          <a:pt x="667" y="1018"/>
                          <a:pt x="651" y="962"/>
                        </a:cubicBezTo>
                        <a:cubicBezTo>
                          <a:pt x="635" y="906"/>
                          <a:pt x="619" y="778"/>
                          <a:pt x="555" y="818"/>
                        </a:cubicBezTo>
                        <a:cubicBezTo>
                          <a:pt x="491" y="858"/>
                          <a:pt x="355" y="1154"/>
                          <a:pt x="267" y="1202"/>
                        </a:cubicBezTo>
                        <a:cubicBezTo>
                          <a:pt x="179" y="1250"/>
                          <a:pt x="54" y="1135"/>
                          <a:pt x="27" y="1106"/>
                        </a:cubicBezTo>
                        <a:cubicBezTo>
                          <a:pt x="0" y="1077"/>
                          <a:pt x="33" y="1097"/>
                          <a:pt x="105" y="1025"/>
                        </a:cubicBezTo>
                        <a:cubicBezTo>
                          <a:pt x="177" y="953"/>
                          <a:pt x="385" y="747"/>
                          <a:pt x="459" y="674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42001" name="Oval 1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62" y="2736"/>
                    <a:ext cx="96" cy="96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grpSp>
              <p:nvGrpSpPr>
                <p:cNvPr id="29756" name="Group 66"/>
                <p:cNvGrpSpPr>
                  <a:grpSpLocks/>
                </p:cNvGrpSpPr>
                <p:nvPr/>
              </p:nvGrpSpPr>
              <p:grpSpPr bwMode="auto">
                <a:xfrm>
                  <a:off x="432" y="2916"/>
                  <a:ext cx="138" cy="289"/>
                  <a:chOff x="432" y="2916"/>
                  <a:chExt cx="138" cy="289"/>
                </a:xfrm>
              </p:grpSpPr>
              <p:sp>
                <p:nvSpPr>
                  <p:cNvPr id="42003" name="Oval 1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75" y="2916"/>
                    <a:ext cx="54" cy="55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42004" name="Freeform 20"/>
                  <p:cNvSpPr>
                    <a:spLocks noChangeAspect="1"/>
                  </p:cNvSpPr>
                  <p:nvPr/>
                </p:nvSpPr>
                <p:spPr bwMode="auto">
                  <a:xfrm>
                    <a:off x="432" y="2971"/>
                    <a:ext cx="138" cy="234"/>
                  </a:xfrm>
                  <a:custGeom>
                    <a:avLst/>
                    <a:gdLst>
                      <a:gd name="T0" fmla="*/ 260 w 1091"/>
                      <a:gd name="T1" fmla="*/ 238 h 1853"/>
                      <a:gd name="T2" fmla="*/ 437 w 1091"/>
                      <a:gd name="T3" fmla="*/ 72 h 1853"/>
                      <a:gd name="T4" fmla="*/ 707 w 1091"/>
                      <a:gd name="T5" fmla="*/ 24 h 1853"/>
                      <a:gd name="T6" fmla="*/ 899 w 1091"/>
                      <a:gd name="T7" fmla="*/ 216 h 1853"/>
                      <a:gd name="T8" fmla="*/ 947 w 1091"/>
                      <a:gd name="T9" fmla="*/ 408 h 1853"/>
                      <a:gd name="T10" fmla="*/ 1091 w 1091"/>
                      <a:gd name="T11" fmla="*/ 648 h 1853"/>
                      <a:gd name="T12" fmla="*/ 947 w 1091"/>
                      <a:gd name="T13" fmla="*/ 840 h 1853"/>
                      <a:gd name="T14" fmla="*/ 755 w 1091"/>
                      <a:gd name="T15" fmla="*/ 552 h 1853"/>
                      <a:gd name="T16" fmla="*/ 755 w 1091"/>
                      <a:gd name="T17" fmla="*/ 744 h 1853"/>
                      <a:gd name="T18" fmla="*/ 755 w 1091"/>
                      <a:gd name="T19" fmla="*/ 840 h 1853"/>
                      <a:gd name="T20" fmla="*/ 786 w 1091"/>
                      <a:gd name="T21" fmla="*/ 964 h 1853"/>
                      <a:gd name="T22" fmla="*/ 798 w 1091"/>
                      <a:gd name="T23" fmla="*/ 1052 h 1853"/>
                      <a:gd name="T24" fmla="*/ 803 w 1091"/>
                      <a:gd name="T25" fmla="*/ 1224 h 1853"/>
                      <a:gd name="T26" fmla="*/ 759 w 1091"/>
                      <a:gd name="T27" fmla="*/ 1468 h 1853"/>
                      <a:gd name="T28" fmla="*/ 770 w 1091"/>
                      <a:gd name="T29" fmla="*/ 1667 h 1853"/>
                      <a:gd name="T30" fmla="*/ 792 w 1091"/>
                      <a:gd name="T31" fmla="*/ 1833 h 1853"/>
                      <a:gd name="T32" fmla="*/ 626 w 1091"/>
                      <a:gd name="T33" fmla="*/ 1789 h 1853"/>
                      <a:gd name="T34" fmla="*/ 637 w 1091"/>
                      <a:gd name="T35" fmla="*/ 1578 h 1853"/>
                      <a:gd name="T36" fmla="*/ 609 w 1091"/>
                      <a:gd name="T37" fmla="*/ 1052 h 1853"/>
                      <a:gd name="T38" fmla="*/ 471 w 1091"/>
                      <a:gd name="T39" fmla="*/ 1113 h 1853"/>
                      <a:gd name="T40" fmla="*/ 449 w 1091"/>
                      <a:gd name="T41" fmla="*/ 1279 h 1853"/>
                      <a:gd name="T42" fmla="*/ 437 w 1091"/>
                      <a:gd name="T43" fmla="*/ 1556 h 1853"/>
                      <a:gd name="T44" fmla="*/ 471 w 1091"/>
                      <a:gd name="T45" fmla="*/ 1711 h 1853"/>
                      <a:gd name="T46" fmla="*/ 249 w 1091"/>
                      <a:gd name="T47" fmla="*/ 1700 h 1853"/>
                      <a:gd name="T48" fmla="*/ 271 w 1091"/>
                      <a:gd name="T49" fmla="*/ 1401 h 1853"/>
                      <a:gd name="T50" fmla="*/ 332 w 1091"/>
                      <a:gd name="T51" fmla="*/ 1086 h 1853"/>
                      <a:gd name="T52" fmla="*/ 222 w 1091"/>
                      <a:gd name="T53" fmla="*/ 1030 h 1853"/>
                      <a:gd name="T54" fmla="*/ 316 w 1091"/>
                      <a:gd name="T55" fmla="*/ 759 h 1853"/>
                      <a:gd name="T56" fmla="*/ 393 w 1091"/>
                      <a:gd name="T57" fmla="*/ 493 h 1853"/>
                      <a:gd name="T58" fmla="*/ 144 w 1091"/>
                      <a:gd name="T59" fmla="*/ 576 h 1853"/>
                      <a:gd name="T60" fmla="*/ 5 w 1091"/>
                      <a:gd name="T61" fmla="*/ 482 h 1853"/>
                      <a:gd name="T62" fmla="*/ 177 w 1091"/>
                      <a:gd name="T63" fmla="*/ 321 h 1853"/>
                      <a:gd name="T64" fmla="*/ 177 w 1091"/>
                      <a:gd name="T65" fmla="*/ 309 h 1853"/>
                      <a:gd name="T66" fmla="*/ 174 w 1091"/>
                      <a:gd name="T67" fmla="*/ 318 h 1853"/>
                      <a:gd name="T68" fmla="*/ 180 w 1091"/>
                      <a:gd name="T69" fmla="*/ 309 h 1853"/>
                      <a:gd name="T70" fmla="*/ 192 w 1091"/>
                      <a:gd name="T71" fmla="*/ 300 h 1853"/>
                      <a:gd name="T72" fmla="*/ 294 w 1091"/>
                      <a:gd name="T73" fmla="*/ 204 h 18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1091" h="1853">
                        <a:moveTo>
                          <a:pt x="260" y="238"/>
                        </a:moveTo>
                        <a:cubicBezTo>
                          <a:pt x="289" y="210"/>
                          <a:pt x="363" y="108"/>
                          <a:pt x="437" y="72"/>
                        </a:cubicBezTo>
                        <a:cubicBezTo>
                          <a:pt x="511" y="36"/>
                          <a:pt x="630" y="0"/>
                          <a:pt x="707" y="24"/>
                        </a:cubicBezTo>
                        <a:cubicBezTo>
                          <a:pt x="784" y="48"/>
                          <a:pt x="859" y="152"/>
                          <a:pt x="899" y="216"/>
                        </a:cubicBezTo>
                        <a:cubicBezTo>
                          <a:pt x="939" y="280"/>
                          <a:pt x="915" y="336"/>
                          <a:pt x="947" y="408"/>
                        </a:cubicBezTo>
                        <a:cubicBezTo>
                          <a:pt x="979" y="480"/>
                          <a:pt x="1091" y="576"/>
                          <a:pt x="1091" y="648"/>
                        </a:cubicBezTo>
                        <a:cubicBezTo>
                          <a:pt x="1091" y="720"/>
                          <a:pt x="1003" y="856"/>
                          <a:pt x="947" y="840"/>
                        </a:cubicBezTo>
                        <a:cubicBezTo>
                          <a:pt x="891" y="824"/>
                          <a:pt x="787" y="568"/>
                          <a:pt x="755" y="552"/>
                        </a:cubicBezTo>
                        <a:cubicBezTo>
                          <a:pt x="723" y="536"/>
                          <a:pt x="755" y="696"/>
                          <a:pt x="755" y="744"/>
                        </a:cubicBezTo>
                        <a:cubicBezTo>
                          <a:pt x="755" y="792"/>
                          <a:pt x="750" y="803"/>
                          <a:pt x="755" y="840"/>
                        </a:cubicBezTo>
                        <a:cubicBezTo>
                          <a:pt x="760" y="877"/>
                          <a:pt x="779" y="929"/>
                          <a:pt x="786" y="964"/>
                        </a:cubicBezTo>
                        <a:cubicBezTo>
                          <a:pt x="793" y="999"/>
                          <a:pt x="795" y="1009"/>
                          <a:pt x="798" y="1052"/>
                        </a:cubicBezTo>
                        <a:cubicBezTo>
                          <a:pt x="801" y="1095"/>
                          <a:pt x="810" y="1155"/>
                          <a:pt x="803" y="1224"/>
                        </a:cubicBezTo>
                        <a:cubicBezTo>
                          <a:pt x="796" y="1293"/>
                          <a:pt x="764" y="1394"/>
                          <a:pt x="759" y="1468"/>
                        </a:cubicBezTo>
                        <a:cubicBezTo>
                          <a:pt x="754" y="1542"/>
                          <a:pt x="765" y="1606"/>
                          <a:pt x="770" y="1667"/>
                        </a:cubicBezTo>
                        <a:cubicBezTo>
                          <a:pt x="775" y="1728"/>
                          <a:pt x="816" y="1813"/>
                          <a:pt x="792" y="1833"/>
                        </a:cubicBezTo>
                        <a:cubicBezTo>
                          <a:pt x="768" y="1853"/>
                          <a:pt x="652" y="1832"/>
                          <a:pt x="626" y="1789"/>
                        </a:cubicBezTo>
                        <a:cubicBezTo>
                          <a:pt x="600" y="1746"/>
                          <a:pt x="640" y="1701"/>
                          <a:pt x="637" y="1578"/>
                        </a:cubicBezTo>
                        <a:cubicBezTo>
                          <a:pt x="634" y="1455"/>
                          <a:pt x="637" y="1130"/>
                          <a:pt x="609" y="1052"/>
                        </a:cubicBezTo>
                        <a:cubicBezTo>
                          <a:pt x="581" y="974"/>
                          <a:pt x="498" y="1075"/>
                          <a:pt x="471" y="1113"/>
                        </a:cubicBezTo>
                        <a:cubicBezTo>
                          <a:pt x="444" y="1151"/>
                          <a:pt x="455" y="1205"/>
                          <a:pt x="449" y="1279"/>
                        </a:cubicBezTo>
                        <a:cubicBezTo>
                          <a:pt x="443" y="1353"/>
                          <a:pt x="433" y="1484"/>
                          <a:pt x="437" y="1556"/>
                        </a:cubicBezTo>
                        <a:cubicBezTo>
                          <a:pt x="441" y="1628"/>
                          <a:pt x="502" y="1687"/>
                          <a:pt x="471" y="1711"/>
                        </a:cubicBezTo>
                        <a:cubicBezTo>
                          <a:pt x="440" y="1735"/>
                          <a:pt x="282" y="1752"/>
                          <a:pt x="249" y="1700"/>
                        </a:cubicBezTo>
                        <a:cubicBezTo>
                          <a:pt x="216" y="1648"/>
                          <a:pt x="257" y="1503"/>
                          <a:pt x="271" y="1401"/>
                        </a:cubicBezTo>
                        <a:cubicBezTo>
                          <a:pt x="285" y="1299"/>
                          <a:pt x="340" y="1148"/>
                          <a:pt x="332" y="1086"/>
                        </a:cubicBezTo>
                        <a:cubicBezTo>
                          <a:pt x="324" y="1024"/>
                          <a:pt x="225" y="1084"/>
                          <a:pt x="222" y="1030"/>
                        </a:cubicBezTo>
                        <a:cubicBezTo>
                          <a:pt x="219" y="976"/>
                          <a:pt x="288" y="848"/>
                          <a:pt x="316" y="759"/>
                        </a:cubicBezTo>
                        <a:cubicBezTo>
                          <a:pt x="344" y="670"/>
                          <a:pt x="422" y="523"/>
                          <a:pt x="393" y="493"/>
                        </a:cubicBezTo>
                        <a:cubicBezTo>
                          <a:pt x="364" y="463"/>
                          <a:pt x="209" y="578"/>
                          <a:pt x="144" y="576"/>
                        </a:cubicBezTo>
                        <a:cubicBezTo>
                          <a:pt x="79" y="574"/>
                          <a:pt x="0" y="524"/>
                          <a:pt x="5" y="482"/>
                        </a:cubicBezTo>
                        <a:cubicBezTo>
                          <a:pt x="10" y="440"/>
                          <a:pt x="148" y="350"/>
                          <a:pt x="177" y="321"/>
                        </a:cubicBezTo>
                        <a:cubicBezTo>
                          <a:pt x="206" y="292"/>
                          <a:pt x="177" y="309"/>
                          <a:pt x="177" y="309"/>
                        </a:cubicBezTo>
                        <a:cubicBezTo>
                          <a:pt x="177" y="309"/>
                          <a:pt x="174" y="318"/>
                          <a:pt x="174" y="318"/>
                        </a:cubicBezTo>
                        <a:cubicBezTo>
                          <a:pt x="174" y="318"/>
                          <a:pt x="177" y="312"/>
                          <a:pt x="180" y="309"/>
                        </a:cubicBezTo>
                        <a:cubicBezTo>
                          <a:pt x="183" y="306"/>
                          <a:pt x="173" y="318"/>
                          <a:pt x="192" y="300"/>
                        </a:cubicBezTo>
                        <a:cubicBezTo>
                          <a:pt x="211" y="282"/>
                          <a:pt x="273" y="224"/>
                          <a:pt x="294" y="204"/>
                        </a:cubicBezTo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42005" name="Freeform 21"/>
                  <p:cNvSpPr>
                    <a:spLocks noChangeAspect="1"/>
                  </p:cNvSpPr>
                  <p:nvPr/>
                </p:nvSpPr>
                <p:spPr bwMode="auto">
                  <a:xfrm>
                    <a:off x="476" y="3055"/>
                    <a:ext cx="49" cy="7"/>
                  </a:xfrm>
                  <a:custGeom>
                    <a:avLst/>
                    <a:gdLst>
                      <a:gd name="T0" fmla="*/ 0 w 432"/>
                      <a:gd name="T1" fmla="*/ 0 h 1"/>
                      <a:gd name="T2" fmla="*/ 144 w 432"/>
                      <a:gd name="T3" fmla="*/ 0 h 1"/>
                      <a:gd name="T4" fmla="*/ 192 w 432"/>
                      <a:gd name="T5" fmla="*/ 0 h 1"/>
                      <a:gd name="T6" fmla="*/ 336 w 432"/>
                      <a:gd name="T7" fmla="*/ 0 h 1"/>
                      <a:gd name="T8" fmla="*/ 432 w 432"/>
                      <a:gd name="T9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32" h="1">
                        <a:moveTo>
                          <a:pt x="0" y="0"/>
                        </a:moveTo>
                        <a:cubicBezTo>
                          <a:pt x="56" y="0"/>
                          <a:pt x="112" y="0"/>
                          <a:pt x="144" y="0"/>
                        </a:cubicBezTo>
                        <a:cubicBezTo>
                          <a:pt x="176" y="0"/>
                          <a:pt x="160" y="0"/>
                          <a:pt x="192" y="0"/>
                        </a:cubicBezTo>
                        <a:cubicBezTo>
                          <a:pt x="224" y="0"/>
                          <a:pt x="296" y="0"/>
                          <a:pt x="336" y="0"/>
                        </a:cubicBezTo>
                        <a:cubicBezTo>
                          <a:pt x="376" y="0"/>
                          <a:pt x="404" y="0"/>
                          <a:pt x="432" y="0"/>
                        </a:cubicBezTo>
                      </a:path>
                    </a:pathLst>
                  </a:cu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</p:grpSp>
          <p:sp>
            <p:nvSpPr>
              <p:cNvPr id="42006" name="AutoShape 22"/>
              <p:cNvSpPr>
                <a:spLocks noChangeAspect="1" noChangeArrowheads="1"/>
              </p:cNvSpPr>
              <p:nvPr/>
            </p:nvSpPr>
            <p:spPr bwMode="auto">
              <a:xfrm>
                <a:off x="1349" y="1440"/>
                <a:ext cx="1339" cy="432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007" name="AutoShape 23"/>
              <p:cNvSpPr>
                <a:spLocks noChangeArrowheads="1"/>
              </p:cNvSpPr>
              <p:nvPr/>
            </p:nvSpPr>
            <p:spPr bwMode="auto">
              <a:xfrm>
                <a:off x="432" y="2112"/>
                <a:ext cx="1488" cy="528"/>
              </a:xfrm>
              <a:prstGeom prst="wedgeEllipseCallout">
                <a:avLst>
                  <a:gd name="adj1" fmla="val -33065"/>
                  <a:gd name="adj2" fmla="val 68181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1" hangingPunct="1">
                  <a:defRPr/>
                </a:pPr>
                <a:endParaRPr lang="en-US" sz="4000">
                  <a:solidFill>
                    <a:schemeClr val="accent2"/>
                  </a:solidFill>
                  <a:cs typeface="+mn-cs"/>
                </a:endParaRPr>
              </a:p>
            </p:txBody>
          </p:sp>
          <p:sp>
            <p:nvSpPr>
              <p:cNvPr id="42008" name="Text Box 24"/>
              <p:cNvSpPr txBox="1">
                <a:spLocks noChangeArrowheads="1"/>
              </p:cNvSpPr>
              <p:nvPr/>
            </p:nvSpPr>
            <p:spPr bwMode="auto">
              <a:xfrm>
                <a:off x="576" y="2208"/>
                <a:ext cx="1536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1200" b="1">
                    <a:solidFill>
                      <a:srgbClr val="FF0000"/>
                    </a:solidFill>
                    <a:cs typeface="+mn-cs"/>
                  </a:rPr>
                  <a:t>This is a FAILING </a:t>
                </a:r>
              </a:p>
              <a:p>
                <a:pPr eaLnBrk="1" hangingPunct="1">
                  <a:defRPr/>
                </a:pPr>
                <a:r>
                  <a:rPr lang="en-US" sz="1200" b="1">
                    <a:solidFill>
                      <a:srgbClr val="FF0000"/>
                    </a:solidFill>
                    <a:cs typeface="+mn-cs"/>
                  </a:rPr>
                  <a:t>school.  Tommy</a:t>
                </a:r>
              </a:p>
              <a:p>
                <a:pPr eaLnBrk="1" hangingPunct="1">
                  <a:defRPr/>
                </a:pPr>
                <a:r>
                  <a:rPr lang="en-US" sz="1200" b="1">
                    <a:solidFill>
                      <a:srgbClr val="FF0000"/>
                    </a:solidFill>
                    <a:cs typeface="+mn-cs"/>
                  </a:rPr>
                  <a:t> shouldn</a:t>
                </a:r>
                <a:r>
                  <a:rPr lang="ja-JP" altLang="en-US" sz="1200" b="1">
                    <a:solidFill>
                      <a:srgbClr val="FF0000"/>
                    </a:solidFill>
                    <a:latin typeface="Arial"/>
                    <a:cs typeface="+mn-cs"/>
                  </a:rPr>
                  <a:t>’</a:t>
                </a:r>
                <a:r>
                  <a:rPr lang="en-US" sz="1200" b="1">
                    <a:solidFill>
                      <a:srgbClr val="FF0000"/>
                    </a:solidFill>
                    <a:cs typeface="+mn-cs"/>
                  </a:rPr>
                  <a:t>t enroll here!</a:t>
                </a:r>
              </a:p>
            </p:txBody>
          </p:sp>
          <p:sp>
            <p:nvSpPr>
              <p:cNvPr id="42009" name="Line 25"/>
              <p:cNvSpPr>
                <a:spLocks noChangeAspect="1" noChangeShapeType="1"/>
              </p:cNvSpPr>
              <p:nvPr/>
            </p:nvSpPr>
            <p:spPr bwMode="auto">
              <a:xfrm>
                <a:off x="2639" y="2064"/>
                <a:ext cx="1" cy="8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010" name="Freeform 26"/>
              <p:cNvSpPr>
                <a:spLocks noChangeAspect="1"/>
              </p:cNvSpPr>
              <p:nvPr/>
            </p:nvSpPr>
            <p:spPr bwMode="auto">
              <a:xfrm>
                <a:off x="1919" y="2448"/>
                <a:ext cx="235" cy="540"/>
              </a:xfrm>
              <a:custGeom>
                <a:avLst/>
                <a:gdLst>
                  <a:gd name="T0" fmla="*/ 8 w 491"/>
                  <a:gd name="T1" fmla="*/ 1128 h 1128"/>
                  <a:gd name="T2" fmla="*/ 8 w 491"/>
                  <a:gd name="T3" fmla="*/ 888 h 1128"/>
                  <a:gd name="T4" fmla="*/ 8 w 491"/>
                  <a:gd name="T5" fmla="*/ 696 h 1128"/>
                  <a:gd name="T6" fmla="*/ 8 w 491"/>
                  <a:gd name="T7" fmla="*/ 456 h 1128"/>
                  <a:gd name="T8" fmla="*/ 56 w 491"/>
                  <a:gd name="T9" fmla="*/ 216 h 1128"/>
                  <a:gd name="T10" fmla="*/ 152 w 491"/>
                  <a:gd name="T11" fmla="*/ 72 h 1128"/>
                  <a:gd name="T12" fmla="*/ 256 w 491"/>
                  <a:gd name="T13" fmla="*/ 8 h 1128"/>
                  <a:gd name="T14" fmla="*/ 392 w 491"/>
                  <a:gd name="T15" fmla="*/ 120 h 1128"/>
                  <a:gd name="T16" fmla="*/ 472 w 491"/>
                  <a:gd name="T17" fmla="*/ 448 h 1128"/>
                  <a:gd name="T18" fmla="*/ 488 w 491"/>
                  <a:gd name="T19" fmla="*/ 792 h 1128"/>
                  <a:gd name="T20" fmla="*/ 488 w 491"/>
                  <a:gd name="T21" fmla="*/ 1032 h 1128"/>
                  <a:gd name="T22" fmla="*/ 488 w 491"/>
                  <a:gd name="T23" fmla="*/ 1128 h 1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91" h="1128">
                    <a:moveTo>
                      <a:pt x="8" y="1128"/>
                    </a:moveTo>
                    <a:cubicBezTo>
                      <a:pt x="8" y="1044"/>
                      <a:pt x="8" y="960"/>
                      <a:pt x="8" y="888"/>
                    </a:cubicBezTo>
                    <a:cubicBezTo>
                      <a:pt x="8" y="816"/>
                      <a:pt x="8" y="768"/>
                      <a:pt x="8" y="696"/>
                    </a:cubicBezTo>
                    <a:cubicBezTo>
                      <a:pt x="8" y="624"/>
                      <a:pt x="0" y="536"/>
                      <a:pt x="8" y="456"/>
                    </a:cubicBezTo>
                    <a:cubicBezTo>
                      <a:pt x="16" y="376"/>
                      <a:pt x="32" y="280"/>
                      <a:pt x="56" y="216"/>
                    </a:cubicBezTo>
                    <a:cubicBezTo>
                      <a:pt x="80" y="152"/>
                      <a:pt x="119" y="107"/>
                      <a:pt x="152" y="72"/>
                    </a:cubicBezTo>
                    <a:cubicBezTo>
                      <a:pt x="185" y="37"/>
                      <a:pt x="216" y="0"/>
                      <a:pt x="256" y="8"/>
                    </a:cubicBezTo>
                    <a:cubicBezTo>
                      <a:pt x="296" y="16"/>
                      <a:pt x="356" y="47"/>
                      <a:pt x="392" y="120"/>
                    </a:cubicBezTo>
                    <a:cubicBezTo>
                      <a:pt x="428" y="193"/>
                      <a:pt x="456" y="336"/>
                      <a:pt x="472" y="448"/>
                    </a:cubicBezTo>
                    <a:cubicBezTo>
                      <a:pt x="488" y="560"/>
                      <a:pt x="485" y="695"/>
                      <a:pt x="488" y="792"/>
                    </a:cubicBezTo>
                    <a:cubicBezTo>
                      <a:pt x="491" y="889"/>
                      <a:pt x="488" y="976"/>
                      <a:pt x="488" y="1032"/>
                    </a:cubicBezTo>
                    <a:cubicBezTo>
                      <a:pt x="488" y="1088"/>
                      <a:pt x="488" y="1108"/>
                      <a:pt x="488" y="11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42053" name="Group 69"/>
          <p:cNvGrpSpPr>
            <a:grpSpLocks/>
          </p:cNvGrpSpPr>
          <p:nvPr/>
        </p:nvGrpSpPr>
        <p:grpSpPr bwMode="auto">
          <a:xfrm>
            <a:off x="5048250" y="2590800"/>
            <a:ext cx="2952750" cy="2438400"/>
            <a:chOff x="3168" y="1632"/>
            <a:chExt cx="1860" cy="1536"/>
          </a:xfrm>
        </p:grpSpPr>
        <p:grpSp>
          <p:nvGrpSpPr>
            <p:cNvPr id="29710" name="Group 28"/>
            <p:cNvGrpSpPr>
              <a:grpSpLocks/>
            </p:cNvGrpSpPr>
            <p:nvPr/>
          </p:nvGrpSpPr>
          <p:grpSpPr bwMode="auto">
            <a:xfrm>
              <a:off x="4439" y="1632"/>
              <a:ext cx="553" cy="988"/>
              <a:chOff x="1288" y="1296"/>
              <a:chExt cx="1440" cy="2572"/>
            </a:xfrm>
          </p:grpSpPr>
          <p:sp>
            <p:nvSpPr>
              <p:cNvPr id="42013" name="Oval 29"/>
              <p:cNvSpPr>
                <a:spLocks noChangeArrowheads="1"/>
              </p:cNvSpPr>
              <p:nvPr/>
            </p:nvSpPr>
            <p:spPr bwMode="auto">
              <a:xfrm>
                <a:off x="1921" y="1296"/>
                <a:ext cx="336" cy="385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014" name="Freeform 30"/>
              <p:cNvSpPr>
                <a:spLocks/>
              </p:cNvSpPr>
              <p:nvPr/>
            </p:nvSpPr>
            <p:spPr bwMode="auto">
              <a:xfrm>
                <a:off x="1824" y="2543"/>
                <a:ext cx="719" cy="1325"/>
              </a:xfrm>
              <a:custGeom>
                <a:avLst/>
                <a:gdLst>
                  <a:gd name="T0" fmla="*/ 83 w 810"/>
                  <a:gd name="T1" fmla="*/ 96 h 1324"/>
                  <a:gd name="T2" fmla="*/ 91 w 810"/>
                  <a:gd name="T3" fmla="*/ 408 h 1324"/>
                  <a:gd name="T4" fmla="*/ 83 w 810"/>
                  <a:gd name="T5" fmla="*/ 592 h 1324"/>
                  <a:gd name="T6" fmla="*/ 35 w 810"/>
                  <a:gd name="T7" fmla="*/ 968 h 1324"/>
                  <a:gd name="T8" fmla="*/ 43 w 810"/>
                  <a:gd name="T9" fmla="*/ 1208 h 1324"/>
                  <a:gd name="T10" fmla="*/ 291 w 810"/>
                  <a:gd name="T11" fmla="*/ 1216 h 1324"/>
                  <a:gd name="T12" fmla="*/ 363 w 810"/>
                  <a:gd name="T13" fmla="*/ 560 h 1324"/>
                  <a:gd name="T14" fmla="*/ 419 w 810"/>
                  <a:gd name="T15" fmla="*/ 288 h 1324"/>
                  <a:gd name="T16" fmla="*/ 499 w 810"/>
                  <a:gd name="T17" fmla="*/ 848 h 1324"/>
                  <a:gd name="T18" fmla="*/ 547 w 810"/>
                  <a:gd name="T19" fmla="*/ 1248 h 1324"/>
                  <a:gd name="T20" fmla="*/ 771 w 810"/>
                  <a:gd name="T21" fmla="*/ 1280 h 1324"/>
                  <a:gd name="T22" fmla="*/ 779 w 810"/>
                  <a:gd name="T23" fmla="*/ 1080 h 1324"/>
                  <a:gd name="T24" fmla="*/ 715 w 810"/>
                  <a:gd name="T25" fmla="*/ 584 h 1324"/>
                  <a:gd name="T26" fmla="*/ 659 w 810"/>
                  <a:gd name="T27" fmla="*/ 0 h 1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10" h="1324">
                    <a:moveTo>
                      <a:pt x="83" y="96"/>
                    </a:moveTo>
                    <a:cubicBezTo>
                      <a:pt x="84" y="148"/>
                      <a:pt x="91" y="325"/>
                      <a:pt x="91" y="408"/>
                    </a:cubicBezTo>
                    <a:cubicBezTo>
                      <a:pt x="91" y="491"/>
                      <a:pt x="92" y="499"/>
                      <a:pt x="83" y="592"/>
                    </a:cubicBezTo>
                    <a:cubicBezTo>
                      <a:pt x="74" y="685"/>
                      <a:pt x="42" y="865"/>
                      <a:pt x="35" y="968"/>
                    </a:cubicBezTo>
                    <a:cubicBezTo>
                      <a:pt x="28" y="1071"/>
                      <a:pt x="0" y="1167"/>
                      <a:pt x="43" y="1208"/>
                    </a:cubicBezTo>
                    <a:cubicBezTo>
                      <a:pt x="86" y="1249"/>
                      <a:pt x="238" y="1324"/>
                      <a:pt x="291" y="1216"/>
                    </a:cubicBezTo>
                    <a:cubicBezTo>
                      <a:pt x="344" y="1108"/>
                      <a:pt x="342" y="715"/>
                      <a:pt x="363" y="560"/>
                    </a:cubicBezTo>
                    <a:cubicBezTo>
                      <a:pt x="384" y="405"/>
                      <a:pt x="396" y="240"/>
                      <a:pt x="419" y="288"/>
                    </a:cubicBezTo>
                    <a:cubicBezTo>
                      <a:pt x="442" y="336"/>
                      <a:pt x="478" y="688"/>
                      <a:pt x="499" y="848"/>
                    </a:cubicBezTo>
                    <a:cubicBezTo>
                      <a:pt x="520" y="1008"/>
                      <a:pt x="502" y="1176"/>
                      <a:pt x="547" y="1248"/>
                    </a:cubicBezTo>
                    <a:cubicBezTo>
                      <a:pt x="592" y="1320"/>
                      <a:pt x="732" y="1308"/>
                      <a:pt x="771" y="1280"/>
                    </a:cubicBezTo>
                    <a:cubicBezTo>
                      <a:pt x="810" y="1252"/>
                      <a:pt x="788" y="1196"/>
                      <a:pt x="779" y="1080"/>
                    </a:cubicBezTo>
                    <a:cubicBezTo>
                      <a:pt x="770" y="964"/>
                      <a:pt x="735" y="764"/>
                      <a:pt x="715" y="584"/>
                    </a:cubicBezTo>
                    <a:cubicBezTo>
                      <a:pt x="695" y="404"/>
                      <a:pt x="671" y="122"/>
                      <a:pt x="659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015" name="Freeform 31"/>
              <p:cNvSpPr>
                <a:spLocks/>
              </p:cNvSpPr>
              <p:nvPr/>
            </p:nvSpPr>
            <p:spPr bwMode="auto">
              <a:xfrm>
                <a:off x="1288" y="1601"/>
                <a:ext cx="1156" cy="1073"/>
              </a:xfrm>
              <a:custGeom>
                <a:avLst/>
                <a:gdLst>
                  <a:gd name="T0" fmla="*/ 384 w 1155"/>
                  <a:gd name="T1" fmla="*/ 387 h 1071"/>
                  <a:gd name="T2" fmla="*/ 536 w 1155"/>
                  <a:gd name="T3" fmla="*/ 231 h 1071"/>
                  <a:gd name="T4" fmla="*/ 608 w 1155"/>
                  <a:gd name="T5" fmla="*/ 151 h 1071"/>
                  <a:gd name="T6" fmla="*/ 1008 w 1155"/>
                  <a:gd name="T7" fmla="*/ 111 h 1071"/>
                  <a:gd name="T8" fmla="*/ 1104 w 1155"/>
                  <a:gd name="T9" fmla="*/ 191 h 1071"/>
                  <a:gd name="T10" fmla="*/ 1120 w 1155"/>
                  <a:gd name="T11" fmla="*/ 351 h 1071"/>
                  <a:gd name="T12" fmla="*/ 1120 w 1155"/>
                  <a:gd name="T13" fmla="*/ 645 h 1071"/>
                  <a:gd name="T14" fmla="*/ 1152 w 1155"/>
                  <a:gd name="T15" fmla="*/ 983 h 1071"/>
                  <a:gd name="T16" fmla="*/ 1136 w 1155"/>
                  <a:gd name="T17" fmla="*/ 1039 h 1071"/>
                  <a:gd name="T18" fmla="*/ 1072 w 1155"/>
                  <a:gd name="T19" fmla="*/ 1055 h 1071"/>
                  <a:gd name="T20" fmla="*/ 888 w 1155"/>
                  <a:gd name="T21" fmla="*/ 1063 h 1071"/>
                  <a:gd name="T22" fmla="*/ 584 w 1155"/>
                  <a:gd name="T23" fmla="*/ 1007 h 1071"/>
                  <a:gd name="T24" fmla="*/ 568 w 1155"/>
                  <a:gd name="T25" fmla="*/ 743 h 1071"/>
                  <a:gd name="T26" fmla="*/ 584 w 1155"/>
                  <a:gd name="T27" fmla="*/ 623 h 1071"/>
                  <a:gd name="T28" fmla="*/ 560 w 1155"/>
                  <a:gd name="T29" fmla="*/ 455 h 1071"/>
                  <a:gd name="T30" fmla="*/ 401 w 1155"/>
                  <a:gd name="T31" fmla="*/ 592 h 1071"/>
                  <a:gd name="T32" fmla="*/ 144 w 1155"/>
                  <a:gd name="T33" fmla="*/ 351 h 1071"/>
                  <a:gd name="T34" fmla="*/ 32 w 1155"/>
                  <a:gd name="T35" fmla="*/ 239 h 1071"/>
                  <a:gd name="T36" fmla="*/ 8 w 1155"/>
                  <a:gd name="T37" fmla="*/ 159 h 1071"/>
                  <a:gd name="T38" fmla="*/ 80 w 1155"/>
                  <a:gd name="T39" fmla="*/ 39 h 1071"/>
                  <a:gd name="T40" fmla="*/ 393 w 1155"/>
                  <a:gd name="T41" fmla="*/ 396 h 10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155" h="1071">
                    <a:moveTo>
                      <a:pt x="384" y="387"/>
                    </a:moveTo>
                    <a:cubicBezTo>
                      <a:pt x="409" y="361"/>
                      <a:pt x="499" y="270"/>
                      <a:pt x="536" y="231"/>
                    </a:cubicBezTo>
                    <a:cubicBezTo>
                      <a:pt x="573" y="192"/>
                      <a:pt x="529" y="171"/>
                      <a:pt x="608" y="151"/>
                    </a:cubicBezTo>
                    <a:cubicBezTo>
                      <a:pt x="687" y="131"/>
                      <a:pt x="925" y="104"/>
                      <a:pt x="1008" y="111"/>
                    </a:cubicBezTo>
                    <a:cubicBezTo>
                      <a:pt x="1091" y="118"/>
                      <a:pt x="1085" y="151"/>
                      <a:pt x="1104" y="191"/>
                    </a:cubicBezTo>
                    <a:cubicBezTo>
                      <a:pt x="1123" y="231"/>
                      <a:pt x="1117" y="275"/>
                      <a:pt x="1120" y="351"/>
                    </a:cubicBezTo>
                    <a:cubicBezTo>
                      <a:pt x="1123" y="427"/>
                      <a:pt x="1115" y="540"/>
                      <a:pt x="1120" y="645"/>
                    </a:cubicBezTo>
                    <a:cubicBezTo>
                      <a:pt x="1125" y="750"/>
                      <a:pt x="1149" y="917"/>
                      <a:pt x="1152" y="983"/>
                    </a:cubicBezTo>
                    <a:cubicBezTo>
                      <a:pt x="1155" y="1049"/>
                      <a:pt x="1149" y="1027"/>
                      <a:pt x="1136" y="1039"/>
                    </a:cubicBezTo>
                    <a:cubicBezTo>
                      <a:pt x="1123" y="1051"/>
                      <a:pt x="1113" y="1051"/>
                      <a:pt x="1072" y="1055"/>
                    </a:cubicBezTo>
                    <a:cubicBezTo>
                      <a:pt x="1031" y="1059"/>
                      <a:pt x="969" y="1071"/>
                      <a:pt x="888" y="1063"/>
                    </a:cubicBezTo>
                    <a:cubicBezTo>
                      <a:pt x="807" y="1055"/>
                      <a:pt x="637" y="1060"/>
                      <a:pt x="584" y="1007"/>
                    </a:cubicBezTo>
                    <a:cubicBezTo>
                      <a:pt x="531" y="954"/>
                      <a:pt x="568" y="807"/>
                      <a:pt x="568" y="743"/>
                    </a:cubicBezTo>
                    <a:cubicBezTo>
                      <a:pt x="568" y="679"/>
                      <a:pt x="585" y="671"/>
                      <a:pt x="584" y="623"/>
                    </a:cubicBezTo>
                    <a:cubicBezTo>
                      <a:pt x="583" y="575"/>
                      <a:pt x="590" y="460"/>
                      <a:pt x="560" y="455"/>
                    </a:cubicBezTo>
                    <a:cubicBezTo>
                      <a:pt x="530" y="450"/>
                      <a:pt x="470" y="609"/>
                      <a:pt x="401" y="592"/>
                    </a:cubicBezTo>
                    <a:cubicBezTo>
                      <a:pt x="332" y="575"/>
                      <a:pt x="206" y="410"/>
                      <a:pt x="144" y="351"/>
                    </a:cubicBezTo>
                    <a:cubicBezTo>
                      <a:pt x="82" y="292"/>
                      <a:pt x="55" y="271"/>
                      <a:pt x="32" y="239"/>
                    </a:cubicBezTo>
                    <a:cubicBezTo>
                      <a:pt x="9" y="207"/>
                      <a:pt x="0" y="192"/>
                      <a:pt x="8" y="159"/>
                    </a:cubicBezTo>
                    <a:cubicBezTo>
                      <a:pt x="16" y="126"/>
                      <a:pt x="16" y="0"/>
                      <a:pt x="80" y="39"/>
                    </a:cubicBezTo>
                    <a:cubicBezTo>
                      <a:pt x="144" y="78"/>
                      <a:pt x="328" y="322"/>
                      <a:pt x="393" y="396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016" name="Freeform 32"/>
              <p:cNvSpPr>
                <a:spLocks/>
              </p:cNvSpPr>
              <p:nvPr/>
            </p:nvSpPr>
            <p:spPr bwMode="auto">
              <a:xfrm>
                <a:off x="2353" y="1728"/>
                <a:ext cx="375" cy="672"/>
              </a:xfrm>
              <a:custGeom>
                <a:avLst/>
                <a:gdLst>
                  <a:gd name="T0" fmla="*/ 0 w 328"/>
                  <a:gd name="T1" fmla="*/ 0 h 624"/>
                  <a:gd name="T2" fmla="*/ 96 w 328"/>
                  <a:gd name="T3" fmla="*/ 96 h 624"/>
                  <a:gd name="T4" fmla="*/ 240 w 328"/>
                  <a:gd name="T5" fmla="*/ 336 h 624"/>
                  <a:gd name="T6" fmla="*/ 288 w 328"/>
                  <a:gd name="T7" fmla="*/ 480 h 624"/>
                  <a:gd name="T8" fmla="*/ 0 w 328"/>
                  <a:gd name="T9" fmla="*/ 624 h 6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8" h="624">
                    <a:moveTo>
                      <a:pt x="0" y="0"/>
                    </a:moveTo>
                    <a:cubicBezTo>
                      <a:pt x="28" y="20"/>
                      <a:pt x="56" y="40"/>
                      <a:pt x="96" y="96"/>
                    </a:cubicBezTo>
                    <a:cubicBezTo>
                      <a:pt x="136" y="152"/>
                      <a:pt x="208" y="272"/>
                      <a:pt x="240" y="336"/>
                    </a:cubicBezTo>
                    <a:cubicBezTo>
                      <a:pt x="272" y="400"/>
                      <a:pt x="328" y="432"/>
                      <a:pt x="288" y="480"/>
                    </a:cubicBezTo>
                    <a:cubicBezTo>
                      <a:pt x="248" y="528"/>
                      <a:pt x="124" y="576"/>
                      <a:pt x="0" y="62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017" name="Freeform 33"/>
              <p:cNvSpPr>
                <a:spLocks/>
              </p:cNvSpPr>
              <p:nvPr/>
            </p:nvSpPr>
            <p:spPr bwMode="auto">
              <a:xfrm>
                <a:off x="2400" y="2064"/>
                <a:ext cx="104" cy="151"/>
              </a:xfrm>
              <a:custGeom>
                <a:avLst/>
                <a:gdLst>
                  <a:gd name="T0" fmla="*/ 0 w 104"/>
                  <a:gd name="T1" fmla="*/ 144 h 152"/>
                  <a:gd name="T2" fmla="*/ 48 w 104"/>
                  <a:gd name="T3" fmla="*/ 144 h 152"/>
                  <a:gd name="T4" fmla="*/ 96 w 104"/>
                  <a:gd name="T5" fmla="*/ 96 h 152"/>
                  <a:gd name="T6" fmla="*/ 0 w 104"/>
                  <a:gd name="T7" fmla="*/ 0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4" h="152">
                    <a:moveTo>
                      <a:pt x="0" y="144"/>
                    </a:moveTo>
                    <a:cubicBezTo>
                      <a:pt x="16" y="148"/>
                      <a:pt x="32" y="152"/>
                      <a:pt x="48" y="144"/>
                    </a:cubicBezTo>
                    <a:cubicBezTo>
                      <a:pt x="64" y="136"/>
                      <a:pt x="104" y="120"/>
                      <a:pt x="96" y="96"/>
                    </a:cubicBezTo>
                    <a:cubicBezTo>
                      <a:pt x="88" y="72"/>
                      <a:pt x="44" y="36"/>
                      <a:pt x="0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018" name="Freeform 34"/>
              <p:cNvSpPr>
                <a:spLocks/>
              </p:cNvSpPr>
              <p:nvPr/>
            </p:nvSpPr>
            <p:spPr bwMode="auto">
              <a:xfrm>
                <a:off x="2017" y="1728"/>
                <a:ext cx="143" cy="112"/>
              </a:xfrm>
              <a:custGeom>
                <a:avLst/>
                <a:gdLst>
                  <a:gd name="T0" fmla="*/ 0 w 144"/>
                  <a:gd name="T1" fmla="*/ 0 h 112"/>
                  <a:gd name="T2" fmla="*/ 48 w 144"/>
                  <a:gd name="T3" fmla="*/ 96 h 112"/>
                  <a:gd name="T4" fmla="*/ 96 w 144"/>
                  <a:gd name="T5" fmla="*/ 96 h 112"/>
                  <a:gd name="T6" fmla="*/ 144 w 144"/>
                  <a:gd name="T7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4" h="112">
                    <a:moveTo>
                      <a:pt x="0" y="0"/>
                    </a:moveTo>
                    <a:cubicBezTo>
                      <a:pt x="16" y="40"/>
                      <a:pt x="32" y="80"/>
                      <a:pt x="48" y="96"/>
                    </a:cubicBezTo>
                    <a:cubicBezTo>
                      <a:pt x="64" y="112"/>
                      <a:pt x="80" y="112"/>
                      <a:pt x="96" y="96"/>
                    </a:cubicBezTo>
                    <a:cubicBezTo>
                      <a:pt x="112" y="80"/>
                      <a:pt x="128" y="40"/>
                      <a:pt x="1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019" name="Freeform 35"/>
              <p:cNvSpPr>
                <a:spLocks/>
              </p:cNvSpPr>
              <p:nvPr/>
            </p:nvSpPr>
            <p:spPr bwMode="auto">
              <a:xfrm>
                <a:off x="2038" y="1775"/>
                <a:ext cx="112" cy="682"/>
              </a:xfrm>
              <a:custGeom>
                <a:avLst/>
                <a:gdLst>
                  <a:gd name="T0" fmla="*/ 11 w 112"/>
                  <a:gd name="T1" fmla="*/ 48 h 680"/>
                  <a:gd name="T2" fmla="*/ 11 w 112"/>
                  <a:gd name="T3" fmla="*/ 336 h 680"/>
                  <a:gd name="T4" fmla="*/ 11 w 112"/>
                  <a:gd name="T5" fmla="*/ 480 h 680"/>
                  <a:gd name="T6" fmla="*/ 11 w 112"/>
                  <a:gd name="T7" fmla="*/ 576 h 680"/>
                  <a:gd name="T8" fmla="*/ 75 w 112"/>
                  <a:gd name="T9" fmla="*/ 664 h 680"/>
                  <a:gd name="T10" fmla="*/ 107 w 112"/>
                  <a:gd name="T11" fmla="*/ 480 h 680"/>
                  <a:gd name="T12" fmla="*/ 107 w 112"/>
                  <a:gd name="T13" fmla="*/ 240 h 680"/>
                  <a:gd name="T14" fmla="*/ 107 w 112"/>
                  <a:gd name="T15" fmla="*/ 0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2" h="680">
                    <a:moveTo>
                      <a:pt x="11" y="48"/>
                    </a:moveTo>
                    <a:cubicBezTo>
                      <a:pt x="11" y="156"/>
                      <a:pt x="11" y="264"/>
                      <a:pt x="11" y="336"/>
                    </a:cubicBezTo>
                    <a:cubicBezTo>
                      <a:pt x="11" y="408"/>
                      <a:pt x="11" y="440"/>
                      <a:pt x="11" y="480"/>
                    </a:cubicBezTo>
                    <a:cubicBezTo>
                      <a:pt x="11" y="520"/>
                      <a:pt x="0" y="545"/>
                      <a:pt x="11" y="576"/>
                    </a:cubicBezTo>
                    <a:cubicBezTo>
                      <a:pt x="22" y="607"/>
                      <a:pt x="59" y="680"/>
                      <a:pt x="75" y="664"/>
                    </a:cubicBezTo>
                    <a:cubicBezTo>
                      <a:pt x="91" y="648"/>
                      <a:pt x="102" y="551"/>
                      <a:pt x="107" y="480"/>
                    </a:cubicBezTo>
                    <a:cubicBezTo>
                      <a:pt x="112" y="409"/>
                      <a:pt x="107" y="320"/>
                      <a:pt x="107" y="240"/>
                    </a:cubicBezTo>
                    <a:cubicBezTo>
                      <a:pt x="107" y="160"/>
                      <a:pt x="107" y="80"/>
                      <a:pt x="107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9711" name="Group 36"/>
            <p:cNvGrpSpPr>
              <a:grpSpLocks noChangeAspect="1"/>
            </p:cNvGrpSpPr>
            <p:nvPr/>
          </p:nvGrpSpPr>
          <p:grpSpPr bwMode="auto">
            <a:xfrm>
              <a:off x="3168" y="2541"/>
              <a:ext cx="1860" cy="627"/>
              <a:chOff x="3504" y="2736"/>
              <a:chExt cx="2064" cy="696"/>
            </a:xfrm>
          </p:grpSpPr>
          <p:sp>
            <p:nvSpPr>
              <p:cNvPr id="42021" name="Arc 37"/>
              <p:cNvSpPr>
                <a:spLocks noChangeAspect="1"/>
              </p:cNvSpPr>
              <p:nvPr/>
            </p:nvSpPr>
            <p:spPr bwMode="auto">
              <a:xfrm rot="-679112" flipH="1" flipV="1">
                <a:off x="3601" y="2736"/>
                <a:ext cx="1916" cy="528"/>
              </a:xfrm>
              <a:custGeom>
                <a:avLst/>
                <a:gdLst>
                  <a:gd name="G0" fmla="+- 1700 0 0"/>
                  <a:gd name="G1" fmla="+- 21600 0 0"/>
                  <a:gd name="G2" fmla="+- 21600 0 0"/>
                  <a:gd name="T0" fmla="*/ 0 w 23300"/>
                  <a:gd name="T1" fmla="*/ 67 h 21600"/>
                  <a:gd name="T2" fmla="*/ 23300 w 23300"/>
                  <a:gd name="T3" fmla="*/ 21600 h 21600"/>
                  <a:gd name="T4" fmla="*/ 1700 w 233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300" h="21600" fill="none" extrusionOk="0">
                    <a:moveTo>
                      <a:pt x="0" y="67"/>
                    </a:moveTo>
                    <a:cubicBezTo>
                      <a:pt x="565" y="22"/>
                      <a:pt x="1132" y="-1"/>
                      <a:pt x="1700" y="-1"/>
                    </a:cubicBezTo>
                    <a:cubicBezTo>
                      <a:pt x="13629" y="-1"/>
                      <a:pt x="23300" y="9670"/>
                      <a:pt x="23300" y="21600"/>
                    </a:cubicBezTo>
                  </a:path>
                  <a:path w="23300" h="21600" stroke="0" extrusionOk="0">
                    <a:moveTo>
                      <a:pt x="0" y="67"/>
                    </a:moveTo>
                    <a:cubicBezTo>
                      <a:pt x="565" y="22"/>
                      <a:pt x="1132" y="-1"/>
                      <a:pt x="1700" y="-1"/>
                    </a:cubicBezTo>
                    <a:cubicBezTo>
                      <a:pt x="13629" y="-1"/>
                      <a:pt x="23300" y="9670"/>
                      <a:pt x="23300" y="21600"/>
                    </a:cubicBezTo>
                    <a:lnTo>
                      <a:pt x="1700" y="21600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29713" name="Group 38"/>
              <p:cNvGrpSpPr>
                <a:grpSpLocks noChangeAspect="1"/>
              </p:cNvGrpSpPr>
              <p:nvPr/>
            </p:nvGrpSpPr>
            <p:grpSpPr bwMode="auto">
              <a:xfrm>
                <a:off x="5136" y="2832"/>
                <a:ext cx="432" cy="423"/>
                <a:chOff x="3293" y="1392"/>
                <a:chExt cx="975" cy="956"/>
              </a:xfrm>
            </p:grpSpPr>
            <p:sp>
              <p:nvSpPr>
                <p:cNvPr id="42023" name="Oval 39"/>
                <p:cNvSpPr>
                  <a:spLocks noChangeAspect="1" noChangeArrowheads="1"/>
                </p:cNvSpPr>
                <p:nvPr/>
              </p:nvSpPr>
              <p:spPr bwMode="auto">
                <a:xfrm>
                  <a:off x="3599" y="1391"/>
                  <a:ext cx="338" cy="384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2024" name="Freeform 40"/>
                <p:cNvSpPr>
                  <a:spLocks noChangeAspect="1"/>
                </p:cNvSpPr>
                <p:nvPr/>
              </p:nvSpPr>
              <p:spPr bwMode="auto">
                <a:xfrm>
                  <a:off x="3294" y="1780"/>
                  <a:ext cx="974" cy="569"/>
                </a:xfrm>
                <a:custGeom>
                  <a:avLst/>
                  <a:gdLst>
                    <a:gd name="T0" fmla="*/ 179 w 975"/>
                    <a:gd name="T1" fmla="*/ 181 h 569"/>
                    <a:gd name="T2" fmla="*/ 283 w 975"/>
                    <a:gd name="T3" fmla="*/ 29 h 569"/>
                    <a:gd name="T4" fmla="*/ 563 w 975"/>
                    <a:gd name="T5" fmla="*/ 21 h 569"/>
                    <a:gd name="T6" fmla="*/ 707 w 975"/>
                    <a:gd name="T7" fmla="*/ 37 h 569"/>
                    <a:gd name="T8" fmla="*/ 851 w 975"/>
                    <a:gd name="T9" fmla="*/ 245 h 569"/>
                    <a:gd name="T10" fmla="*/ 939 w 975"/>
                    <a:gd name="T11" fmla="*/ 445 h 569"/>
                    <a:gd name="T12" fmla="*/ 955 w 975"/>
                    <a:gd name="T13" fmla="*/ 517 h 569"/>
                    <a:gd name="T14" fmla="*/ 819 w 975"/>
                    <a:gd name="T15" fmla="*/ 517 h 569"/>
                    <a:gd name="T16" fmla="*/ 795 w 975"/>
                    <a:gd name="T17" fmla="*/ 493 h 569"/>
                    <a:gd name="T18" fmla="*/ 659 w 975"/>
                    <a:gd name="T19" fmla="*/ 261 h 569"/>
                    <a:gd name="T20" fmla="*/ 675 w 975"/>
                    <a:gd name="T21" fmla="*/ 429 h 569"/>
                    <a:gd name="T22" fmla="*/ 659 w 975"/>
                    <a:gd name="T23" fmla="*/ 549 h 569"/>
                    <a:gd name="T24" fmla="*/ 315 w 975"/>
                    <a:gd name="T25" fmla="*/ 549 h 569"/>
                    <a:gd name="T26" fmla="*/ 275 w 975"/>
                    <a:gd name="T27" fmla="*/ 485 h 569"/>
                    <a:gd name="T28" fmla="*/ 323 w 975"/>
                    <a:gd name="T29" fmla="*/ 245 h 569"/>
                    <a:gd name="T30" fmla="*/ 99 w 975"/>
                    <a:gd name="T31" fmla="*/ 517 h 569"/>
                    <a:gd name="T32" fmla="*/ 11 w 975"/>
                    <a:gd name="T33" fmla="*/ 397 h 569"/>
                    <a:gd name="T34" fmla="*/ 163 w 975"/>
                    <a:gd name="T35" fmla="*/ 189 h 569"/>
                    <a:gd name="T36" fmla="*/ 179 w 975"/>
                    <a:gd name="T37" fmla="*/ 181 h 5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975" h="569">
                      <a:moveTo>
                        <a:pt x="179" y="181"/>
                      </a:moveTo>
                      <a:cubicBezTo>
                        <a:pt x="196" y="157"/>
                        <a:pt x="219" y="56"/>
                        <a:pt x="283" y="29"/>
                      </a:cubicBezTo>
                      <a:cubicBezTo>
                        <a:pt x="347" y="2"/>
                        <a:pt x="492" y="20"/>
                        <a:pt x="563" y="21"/>
                      </a:cubicBezTo>
                      <a:cubicBezTo>
                        <a:pt x="634" y="22"/>
                        <a:pt x="659" y="0"/>
                        <a:pt x="707" y="37"/>
                      </a:cubicBezTo>
                      <a:cubicBezTo>
                        <a:pt x="755" y="74"/>
                        <a:pt x="812" y="177"/>
                        <a:pt x="851" y="245"/>
                      </a:cubicBezTo>
                      <a:cubicBezTo>
                        <a:pt x="890" y="313"/>
                        <a:pt x="922" y="400"/>
                        <a:pt x="939" y="445"/>
                      </a:cubicBezTo>
                      <a:cubicBezTo>
                        <a:pt x="956" y="490"/>
                        <a:pt x="975" y="505"/>
                        <a:pt x="955" y="517"/>
                      </a:cubicBezTo>
                      <a:cubicBezTo>
                        <a:pt x="935" y="529"/>
                        <a:pt x="846" y="521"/>
                        <a:pt x="819" y="517"/>
                      </a:cubicBezTo>
                      <a:cubicBezTo>
                        <a:pt x="792" y="513"/>
                        <a:pt x="822" y="536"/>
                        <a:pt x="795" y="493"/>
                      </a:cubicBezTo>
                      <a:cubicBezTo>
                        <a:pt x="768" y="450"/>
                        <a:pt x="679" y="272"/>
                        <a:pt x="659" y="261"/>
                      </a:cubicBezTo>
                      <a:cubicBezTo>
                        <a:pt x="639" y="250"/>
                        <a:pt x="675" y="381"/>
                        <a:pt x="675" y="429"/>
                      </a:cubicBezTo>
                      <a:cubicBezTo>
                        <a:pt x="675" y="477"/>
                        <a:pt x="719" y="529"/>
                        <a:pt x="659" y="549"/>
                      </a:cubicBezTo>
                      <a:cubicBezTo>
                        <a:pt x="599" y="569"/>
                        <a:pt x="379" y="560"/>
                        <a:pt x="315" y="549"/>
                      </a:cubicBezTo>
                      <a:cubicBezTo>
                        <a:pt x="251" y="538"/>
                        <a:pt x="274" y="536"/>
                        <a:pt x="275" y="485"/>
                      </a:cubicBezTo>
                      <a:cubicBezTo>
                        <a:pt x="276" y="434"/>
                        <a:pt x="352" y="240"/>
                        <a:pt x="323" y="245"/>
                      </a:cubicBezTo>
                      <a:cubicBezTo>
                        <a:pt x="294" y="250"/>
                        <a:pt x="151" y="492"/>
                        <a:pt x="99" y="517"/>
                      </a:cubicBezTo>
                      <a:cubicBezTo>
                        <a:pt x="47" y="542"/>
                        <a:pt x="0" y="452"/>
                        <a:pt x="11" y="397"/>
                      </a:cubicBezTo>
                      <a:cubicBezTo>
                        <a:pt x="22" y="342"/>
                        <a:pt x="131" y="232"/>
                        <a:pt x="163" y="189"/>
                      </a:cubicBezTo>
                      <a:cubicBezTo>
                        <a:pt x="163" y="189"/>
                        <a:pt x="179" y="181"/>
                        <a:pt x="179" y="18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29714" name="Group 41"/>
              <p:cNvGrpSpPr>
                <a:grpSpLocks noChangeAspect="1"/>
              </p:cNvGrpSpPr>
              <p:nvPr/>
            </p:nvGrpSpPr>
            <p:grpSpPr bwMode="auto">
              <a:xfrm>
                <a:off x="4752" y="2880"/>
                <a:ext cx="432" cy="423"/>
                <a:chOff x="3293" y="1392"/>
                <a:chExt cx="975" cy="956"/>
              </a:xfrm>
            </p:grpSpPr>
            <p:sp>
              <p:nvSpPr>
                <p:cNvPr id="42026" name="Oval 42"/>
                <p:cNvSpPr>
                  <a:spLocks noChangeAspect="1" noChangeArrowheads="1"/>
                </p:cNvSpPr>
                <p:nvPr/>
              </p:nvSpPr>
              <p:spPr bwMode="auto">
                <a:xfrm>
                  <a:off x="3599" y="1393"/>
                  <a:ext cx="338" cy="384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2027" name="Freeform 43"/>
                <p:cNvSpPr>
                  <a:spLocks noChangeAspect="1"/>
                </p:cNvSpPr>
                <p:nvPr/>
              </p:nvSpPr>
              <p:spPr bwMode="auto">
                <a:xfrm>
                  <a:off x="3294" y="1779"/>
                  <a:ext cx="974" cy="569"/>
                </a:xfrm>
                <a:custGeom>
                  <a:avLst/>
                  <a:gdLst>
                    <a:gd name="T0" fmla="*/ 179 w 975"/>
                    <a:gd name="T1" fmla="*/ 181 h 569"/>
                    <a:gd name="T2" fmla="*/ 283 w 975"/>
                    <a:gd name="T3" fmla="*/ 29 h 569"/>
                    <a:gd name="T4" fmla="*/ 563 w 975"/>
                    <a:gd name="T5" fmla="*/ 21 h 569"/>
                    <a:gd name="T6" fmla="*/ 707 w 975"/>
                    <a:gd name="T7" fmla="*/ 37 h 569"/>
                    <a:gd name="T8" fmla="*/ 851 w 975"/>
                    <a:gd name="T9" fmla="*/ 245 h 569"/>
                    <a:gd name="T10" fmla="*/ 939 w 975"/>
                    <a:gd name="T11" fmla="*/ 445 h 569"/>
                    <a:gd name="T12" fmla="*/ 955 w 975"/>
                    <a:gd name="T13" fmla="*/ 517 h 569"/>
                    <a:gd name="T14" fmla="*/ 819 w 975"/>
                    <a:gd name="T15" fmla="*/ 517 h 569"/>
                    <a:gd name="T16" fmla="*/ 795 w 975"/>
                    <a:gd name="T17" fmla="*/ 493 h 569"/>
                    <a:gd name="T18" fmla="*/ 659 w 975"/>
                    <a:gd name="T19" fmla="*/ 261 h 569"/>
                    <a:gd name="T20" fmla="*/ 675 w 975"/>
                    <a:gd name="T21" fmla="*/ 429 h 569"/>
                    <a:gd name="T22" fmla="*/ 659 w 975"/>
                    <a:gd name="T23" fmla="*/ 549 h 569"/>
                    <a:gd name="T24" fmla="*/ 315 w 975"/>
                    <a:gd name="T25" fmla="*/ 549 h 569"/>
                    <a:gd name="T26" fmla="*/ 275 w 975"/>
                    <a:gd name="T27" fmla="*/ 485 h 569"/>
                    <a:gd name="T28" fmla="*/ 323 w 975"/>
                    <a:gd name="T29" fmla="*/ 245 h 569"/>
                    <a:gd name="T30" fmla="*/ 99 w 975"/>
                    <a:gd name="T31" fmla="*/ 517 h 569"/>
                    <a:gd name="T32" fmla="*/ 11 w 975"/>
                    <a:gd name="T33" fmla="*/ 397 h 569"/>
                    <a:gd name="T34" fmla="*/ 163 w 975"/>
                    <a:gd name="T35" fmla="*/ 189 h 569"/>
                    <a:gd name="T36" fmla="*/ 179 w 975"/>
                    <a:gd name="T37" fmla="*/ 181 h 5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975" h="569">
                      <a:moveTo>
                        <a:pt x="179" y="181"/>
                      </a:moveTo>
                      <a:cubicBezTo>
                        <a:pt x="196" y="157"/>
                        <a:pt x="219" y="56"/>
                        <a:pt x="283" y="29"/>
                      </a:cubicBezTo>
                      <a:cubicBezTo>
                        <a:pt x="347" y="2"/>
                        <a:pt x="492" y="20"/>
                        <a:pt x="563" y="21"/>
                      </a:cubicBezTo>
                      <a:cubicBezTo>
                        <a:pt x="634" y="22"/>
                        <a:pt x="659" y="0"/>
                        <a:pt x="707" y="37"/>
                      </a:cubicBezTo>
                      <a:cubicBezTo>
                        <a:pt x="755" y="74"/>
                        <a:pt x="812" y="177"/>
                        <a:pt x="851" y="245"/>
                      </a:cubicBezTo>
                      <a:cubicBezTo>
                        <a:pt x="890" y="313"/>
                        <a:pt x="922" y="400"/>
                        <a:pt x="939" y="445"/>
                      </a:cubicBezTo>
                      <a:cubicBezTo>
                        <a:pt x="956" y="490"/>
                        <a:pt x="975" y="505"/>
                        <a:pt x="955" y="517"/>
                      </a:cubicBezTo>
                      <a:cubicBezTo>
                        <a:pt x="935" y="529"/>
                        <a:pt x="846" y="521"/>
                        <a:pt x="819" y="517"/>
                      </a:cubicBezTo>
                      <a:cubicBezTo>
                        <a:pt x="792" y="513"/>
                        <a:pt x="822" y="536"/>
                        <a:pt x="795" y="493"/>
                      </a:cubicBezTo>
                      <a:cubicBezTo>
                        <a:pt x="768" y="450"/>
                        <a:pt x="679" y="272"/>
                        <a:pt x="659" y="261"/>
                      </a:cubicBezTo>
                      <a:cubicBezTo>
                        <a:pt x="639" y="250"/>
                        <a:pt x="675" y="381"/>
                        <a:pt x="675" y="429"/>
                      </a:cubicBezTo>
                      <a:cubicBezTo>
                        <a:pt x="675" y="477"/>
                        <a:pt x="719" y="529"/>
                        <a:pt x="659" y="549"/>
                      </a:cubicBezTo>
                      <a:cubicBezTo>
                        <a:pt x="599" y="569"/>
                        <a:pt x="379" y="560"/>
                        <a:pt x="315" y="549"/>
                      </a:cubicBezTo>
                      <a:cubicBezTo>
                        <a:pt x="251" y="538"/>
                        <a:pt x="274" y="536"/>
                        <a:pt x="275" y="485"/>
                      </a:cubicBezTo>
                      <a:cubicBezTo>
                        <a:pt x="276" y="434"/>
                        <a:pt x="352" y="240"/>
                        <a:pt x="323" y="245"/>
                      </a:cubicBezTo>
                      <a:cubicBezTo>
                        <a:pt x="294" y="250"/>
                        <a:pt x="151" y="492"/>
                        <a:pt x="99" y="517"/>
                      </a:cubicBezTo>
                      <a:cubicBezTo>
                        <a:pt x="47" y="542"/>
                        <a:pt x="0" y="452"/>
                        <a:pt x="11" y="397"/>
                      </a:cubicBezTo>
                      <a:cubicBezTo>
                        <a:pt x="22" y="342"/>
                        <a:pt x="131" y="232"/>
                        <a:pt x="163" y="189"/>
                      </a:cubicBezTo>
                      <a:cubicBezTo>
                        <a:pt x="163" y="189"/>
                        <a:pt x="179" y="181"/>
                        <a:pt x="179" y="18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29715" name="Group 44"/>
              <p:cNvGrpSpPr>
                <a:grpSpLocks noChangeAspect="1"/>
              </p:cNvGrpSpPr>
              <p:nvPr/>
            </p:nvGrpSpPr>
            <p:grpSpPr bwMode="auto">
              <a:xfrm>
                <a:off x="4368" y="2928"/>
                <a:ext cx="432" cy="423"/>
                <a:chOff x="3293" y="1392"/>
                <a:chExt cx="975" cy="956"/>
              </a:xfrm>
            </p:grpSpPr>
            <p:sp>
              <p:nvSpPr>
                <p:cNvPr id="42029" name="Oval 45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1392"/>
                  <a:ext cx="338" cy="384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2030" name="Freeform 46"/>
                <p:cNvSpPr>
                  <a:spLocks noChangeAspect="1"/>
                </p:cNvSpPr>
                <p:nvPr/>
              </p:nvSpPr>
              <p:spPr bwMode="auto">
                <a:xfrm>
                  <a:off x="3294" y="1778"/>
                  <a:ext cx="974" cy="569"/>
                </a:xfrm>
                <a:custGeom>
                  <a:avLst/>
                  <a:gdLst>
                    <a:gd name="T0" fmla="*/ 179 w 975"/>
                    <a:gd name="T1" fmla="*/ 181 h 569"/>
                    <a:gd name="T2" fmla="*/ 283 w 975"/>
                    <a:gd name="T3" fmla="*/ 29 h 569"/>
                    <a:gd name="T4" fmla="*/ 563 w 975"/>
                    <a:gd name="T5" fmla="*/ 21 h 569"/>
                    <a:gd name="T6" fmla="*/ 707 w 975"/>
                    <a:gd name="T7" fmla="*/ 37 h 569"/>
                    <a:gd name="T8" fmla="*/ 851 w 975"/>
                    <a:gd name="T9" fmla="*/ 245 h 569"/>
                    <a:gd name="T10" fmla="*/ 939 w 975"/>
                    <a:gd name="T11" fmla="*/ 445 h 569"/>
                    <a:gd name="T12" fmla="*/ 955 w 975"/>
                    <a:gd name="T13" fmla="*/ 517 h 569"/>
                    <a:gd name="T14" fmla="*/ 819 w 975"/>
                    <a:gd name="T15" fmla="*/ 517 h 569"/>
                    <a:gd name="T16" fmla="*/ 795 w 975"/>
                    <a:gd name="T17" fmla="*/ 493 h 569"/>
                    <a:gd name="T18" fmla="*/ 659 w 975"/>
                    <a:gd name="T19" fmla="*/ 261 h 569"/>
                    <a:gd name="T20" fmla="*/ 675 w 975"/>
                    <a:gd name="T21" fmla="*/ 429 h 569"/>
                    <a:gd name="T22" fmla="*/ 659 w 975"/>
                    <a:gd name="T23" fmla="*/ 549 h 569"/>
                    <a:gd name="T24" fmla="*/ 315 w 975"/>
                    <a:gd name="T25" fmla="*/ 549 h 569"/>
                    <a:gd name="T26" fmla="*/ 275 w 975"/>
                    <a:gd name="T27" fmla="*/ 485 h 569"/>
                    <a:gd name="T28" fmla="*/ 323 w 975"/>
                    <a:gd name="T29" fmla="*/ 245 h 569"/>
                    <a:gd name="T30" fmla="*/ 99 w 975"/>
                    <a:gd name="T31" fmla="*/ 517 h 569"/>
                    <a:gd name="T32" fmla="*/ 11 w 975"/>
                    <a:gd name="T33" fmla="*/ 397 h 569"/>
                    <a:gd name="T34" fmla="*/ 163 w 975"/>
                    <a:gd name="T35" fmla="*/ 189 h 569"/>
                    <a:gd name="T36" fmla="*/ 179 w 975"/>
                    <a:gd name="T37" fmla="*/ 181 h 5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975" h="569">
                      <a:moveTo>
                        <a:pt x="179" y="181"/>
                      </a:moveTo>
                      <a:cubicBezTo>
                        <a:pt x="196" y="157"/>
                        <a:pt x="219" y="56"/>
                        <a:pt x="283" y="29"/>
                      </a:cubicBezTo>
                      <a:cubicBezTo>
                        <a:pt x="347" y="2"/>
                        <a:pt x="492" y="20"/>
                        <a:pt x="563" y="21"/>
                      </a:cubicBezTo>
                      <a:cubicBezTo>
                        <a:pt x="634" y="22"/>
                        <a:pt x="659" y="0"/>
                        <a:pt x="707" y="37"/>
                      </a:cubicBezTo>
                      <a:cubicBezTo>
                        <a:pt x="755" y="74"/>
                        <a:pt x="812" y="177"/>
                        <a:pt x="851" y="245"/>
                      </a:cubicBezTo>
                      <a:cubicBezTo>
                        <a:pt x="890" y="313"/>
                        <a:pt x="922" y="400"/>
                        <a:pt x="939" y="445"/>
                      </a:cubicBezTo>
                      <a:cubicBezTo>
                        <a:pt x="956" y="490"/>
                        <a:pt x="975" y="505"/>
                        <a:pt x="955" y="517"/>
                      </a:cubicBezTo>
                      <a:cubicBezTo>
                        <a:pt x="935" y="529"/>
                        <a:pt x="846" y="521"/>
                        <a:pt x="819" y="517"/>
                      </a:cubicBezTo>
                      <a:cubicBezTo>
                        <a:pt x="792" y="513"/>
                        <a:pt x="822" y="536"/>
                        <a:pt x="795" y="493"/>
                      </a:cubicBezTo>
                      <a:cubicBezTo>
                        <a:pt x="768" y="450"/>
                        <a:pt x="679" y="272"/>
                        <a:pt x="659" y="261"/>
                      </a:cubicBezTo>
                      <a:cubicBezTo>
                        <a:pt x="639" y="250"/>
                        <a:pt x="675" y="381"/>
                        <a:pt x="675" y="429"/>
                      </a:cubicBezTo>
                      <a:cubicBezTo>
                        <a:pt x="675" y="477"/>
                        <a:pt x="719" y="529"/>
                        <a:pt x="659" y="549"/>
                      </a:cubicBezTo>
                      <a:cubicBezTo>
                        <a:pt x="599" y="569"/>
                        <a:pt x="379" y="560"/>
                        <a:pt x="315" y="549"/>
                      </a:cubicBezTo>
                      <a:cubicBezTo>
                        <a:pt x="251" y="538"/>
                        <a:pt x="274" y="536"/>
                        <a:pt x="275" y="485"/>
                      </a:cubicBezTo>
                      <a:cubicBezTo>
                        <a:pt x="276" y="434"/>
                        <a:pt x="352" y="240"/>
                        <a:pt x="323" y="245"/>
                      </a:cubicBezTo>
                      <a:cubicBezTo>
                        <a:pt x="294" y="250"/>
                        <a:pt x="151" y="492"/>
                        <a:pt x="99" y="517"/>
                      </a:cubicBezTo>
                      <a:cubicBezTo>
                        <a:pt x="47" y="542"/>
                        <a:pt x="0" y="452"/>
                        <a:pt x="11" y="397"/>
                      </a:cubicBezTo>
                      <a:cubicBezTo>
                        <a:pt x="22" y="342"/>
                        <a:pt x="131" y="232"/>
                        <a:pt x="163" y="189"/>
                      </a:cubicBezTo>
                      <a:cubicBezTo>
                        <a:pt x="163" y="189"/>
                        <a:pt x="179" y="181"/>
                        <a:pt x="179" y="18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29716" name="Group 47"/>
              <p:cNvGrpSpPr>
                <a:grpSpLocks noChangeAspect="1"/>
              </p:cNvGrpSpPr>
              <p:nvPr/>
            </p:nvGrpSpPr>
            <p:grpSpPr bwMode="auto">
              <a:xfrm>
                <a:off x="3936" y="2928"/>
                <a:ext cx="432" cy="423"/>
                <a:chOff x="3293" y="1392"/>
                <a:chExt cx="975" cy="956"/>
              </a:xfrm>
            </p:grpSpPr>
            <p:sp>
              <p:nvSpPr>
                <p:cNvPr id="42032" name="Oval 48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1392"/>
                  <a:ext cx="336" cy="384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2033" name="Freeform 49"/>
                <p:cNvSpPr>
                  <a:spLocks noChangeAspect="1"/>
                </p:cNvSpPr>
                <p:nvPr/>
              </p:nvSpPr>
              <p:spPr bwMode="auto">
                <a:xfrm>
                  <a:off x="3292" y="1778"/>
                  <a:ext cx="977" cy="569"/>
                </a:xfrm>
                <a:custGeom>
                  <a:avLst/>
                  <a:gdLst>
                    <a:gd name="T0" fmla="*/ 179 w 975"/>
                    <a:gd name="T1" fmla="*/ 181 h 569"/>
                    <a:gd name="T2" fmla="*/ 283 w 975"/>
                    <a:gd name="T3" fmla="*/ 29 h 569"/>
                    <a:gd name="T4" fmla="*/ 563 w 975"/>
                    <a:gd name="T5" fmla="*/ 21 h 569"/>
                    <a:gd name="T6" fmla="*/ 707 w 975"/>
                    <a:gd name="T7" fmla="*/ 37 h 569"/>
                    <a:gd name="T8" fmla="*/ 851 w 975"/>
                    <a:gd name="T9" fmla="*/ 245 h 569"/>
                    <a:gd name="T10" fmla="*/ 939 w 975"/>
                    <a:gd name="T11" fmla="*/ 445 h 569"/>
                    <a:gd name="T12" fmla="*/ 955 w 975"/>
                    <a:gd name="T13" fmla="*/ 517 h 569"/>
                    <a:gd name="T14" fmla="*/ 819 w 975"/>
                    <a:gd name="T15" fmla="*/ 517 h 569"/>
                    <a:gd name="T16" fmla="*/ 795 w 975"/>
                    <a:gd name="T17" fmla="*/ 493 h 569"/>
                    <a:gd name="T18" fmla="*/ 659 w 975"/>
                    <a:gd name="T19" fmla="*/ 261 h 569"/>
                    <a:gd name="T20" fmla="*/ 675 w 975"/>
                    <a:gd name="T21" fmla="*/ 429 h 569"/>
                    <a:gd name="T22" fmla="*/ 659 w 975"/>
                    <a:gd name="T23" fmla="*/ 549 h 569"/>
                    <a:gd name="T24" fmla="*/ 315 w 975"/>
                    <a:gd name="T25" fmla="*/ 549 h 569"/>
                    <a:gd name="T26" fmla="*/ 275 w 975"/>
                    <a:gd name="T27" fmla="*/ 485 h 569"/>
                    <a:gd name="T28" fmla="*/ 323 w 975"/>
                    <a:gd name="T29" fmla="*/ 245 h 569"/>
                    <a:gd name="T30" fmla="*/ 99 w 975"/>
                    <a:gd name="T31" fmla="*/ 517 h 569"/>
                    <a:gd name="T32" fmla="*/ 11 w 975"/>
                    <a:gd name="T33" fmla="*/ 397 h 569"/>
                    <a:gd name="T34" fmla="*/ 163 w 975"/>
                    <a:gd name="T35" fmla="*/ 189 h 569"/>
                    <a:gd name="T36" fmla="*/ 179 w 975"/>
                    <a:gd name="T37" fmla="*/ 181 h 5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975" h="569">
                      <a:moveTo>
                        <a:pt x="179" y="181"/>
                      </a:moveTo>
                      <a:cubicBezTo>
                        <a:pt x="196" y="157"/>
                        <a:pt x="219" y="56"/>
                        <a:pt x="283" y="29"/>
                      </a:cubicBezTo>
                      <a:cubicBezTo>
                        <a:pt x="347" y="2"/>
                        <a:pt x="492" y="20"/>
                        <a:pt x="563" y="21"/>
                      </a:cubicBezTo>
                      <a:cubicBezTo>
                        <a:pt x="634" y="22"/>
                        <a:pt x="659" y="0"/>
                        <a:pt x="707" y="37"/>
                      </a:cubicBezTo>
                      <a:cubicBezTo>
                        <a:pt x="755" y="74"/>
                        <a:pt x="812" y="177"/>
                        <a:pt x="851" y="245"/>
                      </a:cubicBezTo>
                      <a:cubicBezTo>
                        <a:pt x="890" y="313"/>
                        <a:pt x="922" y="400"/>
                        <a:pt x="939" y="445"/>
                      </a:cubicBezTo>
                      <a:cubicBezTo>
                        <a:pt x="956" y="490"/>
                        <a:pt x="975" y="505"/>
                        <a:pt x="955" y="517"/>
                      </a:cubicBezTo>
                      <a:cubicBezTo>
                        <a:pt x="935" y="529"/>
                        <a:pt x="846" y="521"/>
                        <a:pt x="819" y="517"/>
                      </a:cubicBezTo>
                      <a:cubicBezTo>
                        <a:pt x="792" y="513"/>
                        <a:pt x="822" y="536"/>
                        <a:pt x="795" y="493"/>
                      </a:cubicBezTo>
                      <a:cubicBezTo>
                        <a:pt x="768" y="450"/>
                        <a:pt x="679" y="272"/>
                        <a:pt x="659" y="261"/>
                      </a:cubicBezTo>
                      <a:cubicBezTo>
                        <a:pt x="639" y="250"/>
                        <a:pt x="675" y="381"/>
                        <a:pt x="675" y="429"/>
                      </a:cubicBezTo>
                      <a:cubicBezTo>
                        <a:pt x="675" y="477"/>
                        <a:pt x="719" y="529"/>
                        <a:pt x="659" y="549"/>
                      </a:cubicBezTo>
                      <a:cubicBezTo>
                        <a:pt x="599" y="569"/>
                        <a:pt x="379" y="560"/>
                        <a:pt x="315" y="549"/>
                      </a:cubicBezTo>
                      <a:cubicBezTo>
                        <a:pt x="251" y="538"/>
                        <a:pt x="274" y="536"/>
                        <a:pt x="275" y="485"/>
                      </a:cubicBezTo>
                      <a:cubicBezTo>
                        <a:pt x="276" y="434"/>
                        <a:pt x="352" y="240"/>
                        <a:pt x="323" y="245"/>
                      </a:cubicBezTo>
                      <a:cubicBezTo>
                        <a:pt x="294" y="250"/>
                        <a:pt x="151" y="492"/>
                        <a:pt x="99" y="517"/>
                      </a:cubicBezTo>
                      <a:cubicBezTo>
                        <a:pt x="47" y="542"/>
                        <a:pt x="0" y="452"/>
                        <a:pt x="11" y="397"/>
                      </a:cubicBezTo>
                      <a:cubicBezTo>
                        <a:pt x="22" y="342"/>
                        <a:pt x="131" y="232"/>
                        <a:pt x="163" y="189"/>
                      </a:cubicBezTo>
                      <a:cubicBezTo>
                        <a:pt x="163" y="189"/>
                        <a:pt x="179" y="181"/>
                        <a:pt x="179" y="18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29717" name="Group 50"/>
              <p:cNvGrpSpPr>
                <a:grpSpLocks noChangeAspect="1"/>
              </p:cNvGrpSpPr>
              <p:nvPr/>
            </p:nvGrpSpPr>
            <p:grpSpPr bwMode="auto">
              <a:xfrm>
                <a:off x="3504" y="2880"/>
                <a:ext cx="432" cy="423"/>
                <a:chOff x="3293" y="1392"/>
                <a:chExt cx="975" cy="956"/>
              </a:xfrm>
            </p:grpSpPr>
            <p:sp>
              <p:nvSpPr>
                <p:cNvPr id="42035" name="Oval 51"/>
                <p:cNvSpPr>
                  <a:spLocks noChangeAspect="1" noChangeArrowheads="1"/>
                </p:cNvSpPr>
                <p:nvPr/>
              </p:nvSpPr>
              <p:spPr bwMode="auto">
                <a:xfrm>
                  <a:off x="3599" y="1393"/>
                  <a:ext cx="338" cy="384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2036" name="Freeform 52"/>
                <p:cNvSpPr>
                  <a:spLocks noChangeAspect="1"/>
                </p:cNvSpPr>
                <p:nvPr/>
              </p:nvSpPr>
              <p:spPr bwMode="auto">
                <a:xfrm>
                  <a:off x="3293" y="1779"/>
                  <a:ext cx="974" cy="569"/>
                </a:xfrm>
                <a:custGeom>
                  <a:avLst/>
                  <a:gdLst>
                    <a:gd name="T0" fmla="*/ 179 w 975"/>
                    <a:gd name="T1" fmla="*/ 181 h 569"/>
                    <a:gd name="T2" fmla="*/ 283 w 975"/>
                    <a:gd name="T3" fmla="*/ 29 h 569"/>
                    <a:gd name="T4" fmla="*/ 563 w 975"/>
                    <a:gd name="T5" fmla="*/ 21 h 569"/>
                    <a:gd name="T6" fmla="*/ 707 w 975"/>
                    <a:gd name="T7" fmla="*/ 37 h 569"/>
                    <a:gd name="T8" fmla="*/ 851 w 975"/>
                    <a:gd name="T9" fmla="*/ 245 h 569"/>
                    <a:gd name="T10" fmla="*/ 939 w 975"/>
                    <a:gd name="T11" fmla="*/ 445 h 569"/>
                    <a:gd name="T12" fmla="*/ 955 w 975"/>
                    <a:gd name="T13" fmla="*/ 517 h 569"/>
                    <a:gd name="T14" fmla="*/ 819 w 975"/>
                    <a:gd name="T15" fmla="*/ 517 h 569"/>
                    <a:gd name="T16" fmla="*/ 795 w 975"/>
                    <a:gd name="T17" fmla="*/ 493 h 569"/>
                    <a:gd name="T18" fmla="*/ 659 w 975"/>
                    <a:gd name="T19" fmla="*/ 261 h 569"/>
                    <a:gd name="T20" fmla="*/ 675 w 975"/>
                    <a:gd name="T21" fmla="*/ 429 h 569"/>
                    <a:gd name="T22" fmla="*/ 659 w 975"/>
                    <a:gd name="T23" fmla="*/ 549 h 569"/>
                    <a:gd name="T24" fmla="*/ 315 w 975"/>
                    <a:gd name="T25" fmla="*/ 549 h 569"/>
                    <a:gd name="T26" fmla="*/ 275 w 975"/>
                    <a:gd name="T27" fmla="*/ 485 h 569"/>
                    <a:gd name="T28" fmla="*/ 323 w 975"/>
                    <a:gd name="T29" fmla="*/ 245 h 569"/>
                    <a:gd name="T30" fmla="*/ 99 w 975"/>
                    <a:gd name="T31" fmla="*/ 517 h 569"/>
                    <a:gd name="T32" fmla="*/ 11 w 975"/>
                    <a:gd name="T33" fmla="*/ 397 h 569"/>
                    <a:gd name="T34" fmla="*/ 163 w 975"/>
                    <a:gd name="T35" fmla="*/ 189 h 569"/>
                    <a:gd name="T36" fmla="*/ 179 w 975"/>
                    <a:gd name="T37" fmla="*/ 181 h 5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975" h="569">
                      <a:moveTo>
                        <a:pt x="179" y="181"/>
                      </a:moveTo>
                      <a:cubicBezTo>
                        <a:pt x="196" y="157"/>
                        <a:pt x="219" y="56"/>
                        <a:pt x="283" y="29"/>
                      </a:cubicBezTo>
                      <a:cubicBezTo>
                        <a:pt x="347" y="2"/>
                        <a:pt x="492" y="20"/>
                        <a:pt x="563" y="21"/>
                      </a:cubicBezTo>
                      <a:cubicBezTo>
                        <a:pt x="634" y="22"/>
                        <a:pt x="659" y="0"/>
                        <a:pt x="707" y="37"/>
                      </a:cubicBezTo>
                      <a:cubicBezTo>
                        <a:pt x="755" y="74"/>
                        <a:pt x="812" y="177"/>
                        <a:pt x="851" y="245"/>
                      </a:cubicBezTo>
                      <a:cubicBezTo>
                        <a:pt x="890" y="313"/>
                        <a:pt x="922" y="400"/>
                        <a:pt x="939" y="445"/>
                      </a:cubicBezTo>
                      <a:cubicBezTo>
                        <a:pt x="956" y="490"/>
                        <a:pt x="975" y="505"/>
                        <a:pt x="955" y="517"/>
                      </a:cubicBezTo>
                      <a:cubicBezTo>
                        <a:pt x="935" y="529"/>
                        <a:pt x="846" y="521"/>
                        <a:pt x="819" y="517"/>
                      </a:cubicBezTo>
                      <a:cubicBezTo>
                        <a:pt x="792" y="513"/>
                        <a:pt x="822" y="536"/>
                        <a:pt x="795" y="493"/>
                      </a:cubicBezTo>
                      <a:cubicBezTo>
                        <a:pt x="768" y="450"/>
                        <a:pt x="679" y="272"/>
                        <a:pt x="659" y="261"/>
                      </a:cubicBezTo>
                      <a:cubicBezTo>
                        <a:pt x="639" y="250"/>
                        <a:pt x="675" y="381"/>
                        <a:pt x="675" y="429"/>
                      </a:cubicBezTo>
                      <a:cubicBezTo>
                        <a:pt x="675" y="477"/>
                        <a:pt x="719" y="529"/>
                        <a:pt x="659" y="549"/>
                      </a:cubicBezTo>
                      <a:cubicBezTo>
                        <a:pt x="599" y="569"/>
                        <a:pt x="379" y="560"/>
                        <a:pt x="315" y="549"/>
                      </a:cubicBezTo>
                      <a:cubicBezTo>
                        <a:pt x="251" y="538"/>
                        <a:pt x="274" y="536"/>
                        <a:pt x="275" y="485"/>
                      </a:cubicBezTo>
                      <a:cubicBezTo>
                        <a:pt x="276" y="434"/>
                        <a:pt x="352" y="240"/>
                        <a:pt x="323" y="245"/>
                      </a:cubicBezTo>
                      <a:cubicBezTo>
                        <a:pt x="294" y="250"/>
                        <a:pt x="151" y="492"/>
                        <a:pt x="99" y="517"/>
                      </a:cubicBezTo>
                      <a:cubicBezTo>
                        <a:pt x="47" y="542"/>
                        <a:pt x="0" y="452"/>
                        <a:pt x="11" y="397"/>
                      </a:cubicBezTo>
                      <a:cubicBezTo>
                        <a:pt x="22" y="342"/>
                        <a:pt x="131" y="232"/>
                        <a:pt x="163" y="189"/>
                      </a:cubicBezTo>
                      <a:cubicBezTo>
                        <a:pt x="163" y="189"/>
                        <a:pt x="179" y="181"/>
                        <a:pt x="179" y="18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42037" name="Freeform 53"/>
              <p:cNvSpPr>
                <a:spLocks noChangeAspect="1"/>
              </p:cNvSpPr>
              <p:nvPr/>
            </p:nvSpPr>
            <p:spPr bwMode="auto">
              <a:xfrm>
                <a:off x="3601" y="3111"/>
                <a:ext cx="222" cy="215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038" name="Freeform 54"/>
              <p:cNvSpPr>
                <a:spLocks noChangeAspect="1"/>
              </p:cNvSpPr>
              <p:nvPr/>
            </p:nvSpPr>
            <p:spPr bwMode="auto">
              <a:xfrm>
                <a:off x="3696" y="3207"/>
                <a:ext cx="51" cy="178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039" name="Freeform 55"/>
              <p:cNvSpPr>
                <a:spLocks noChangeAspect="1"/>
              </p:cNvSpPr>
              <p:nvPr/>
            </p:nvSpPr>
            <p:spPr bwMode="auto">
              <a:xfrm>
                <a:off x="4049" y="3159"/>
                <a:ext cx="223" cy="215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040" name="Freeform 56"/>
              <p:cNvSpPr>
                <a:spLocks noChangeAspect="1"/>
              </p:cNvSpPr>
              <p:nvPr/>
            </p:nvSpPr>
            <p:spPr bwMode="auto">
              <a:xfrm>
                <a:off x="4145" y="3256"/>
                <a:ext cx="51" cy="176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041" name="Freeform 57"/>
              <p:cNvSpPr>
                <a:spLocks noChangeAspect="1"/>
              </p:cNvSpPr>
              <p:nvPr/>
            </p:nvSpPr>
            <p:spPr bwMode="auto">
              <a:xfrm>
                <a:off x="4481" y="3159"/>
                <a:ext cx="223" cy="215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042" name="Freeform 58"/>
              <p:cNvSpPr>
                <a:spLocks noChangeAspect="1"/>
              </p:cNvSpPr>
              <p:nvPr/>
            </p:nvSpPr>
            <p:spPr bwMode="auto">
              <a:xfrm>
                <a:off x="4577" y="3256"/>
                <a:ext cx="51" cy="176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043" name="Freeform 59"/>
              <p:cNvSpPr>
                <a:spLocks noChangeAspect="1"/>
              </p:cNvSpPr>
              <p:nvPr/>
            </p:nvSpPr>
            <p:spPr bwMode="auto">
              <a:xfrm>
                <a:off x="4864" y="3111"/>
                <a:ext cx="223" cy="215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044" name="Freeform 60"/>
              <p:cNvSpPr>
                <a:spLocks noChangeAspect="1"/>
              </p:cNvSpPr>
              <p:nvPr/>
            </p:nvSpPr>
            <p:spPr bwMode="auto">
              <a:xfrm>
                <a:off x="4961" y="3207"/>
                <a:ext cx="51" cy="178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045" name="Freeform 61"/>
              <p:cNvSpPr>
                <a:spLocks noChangeAspect="1"/>
              </p:cNvSpPr>
              <p:nvPr/>
            </p:nvSpPr>
            <p:spPr bwMode="auto">
              <a:xfrm>
                <a:off x="5250" y="3063"/>
                <a:ext cx="222" cy="214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046" name="Freeform 62"/>
              <p:cNvSpPr>
                <a:spLocks noChangeAspect="1"/>
              </p:cNvSpPr>
              <p:nvPr/>
            </p:nvSpPr>
            <p:spPr bwMode="auto">
              <a:xfrm>
                <a:off x="5345" y="3159"/>
                <a:ext cx="51" cy="178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198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4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19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build="p" animBg="1"/>
      <p:bldP spid="41991" grpId="0" build="p" animBg="1"/>
      <p:bldP spid="41993" grpId="0"/>
      <p:bldP spid="4199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cs typeface="+mj-cs"/>
              </a:rPr>
              <a:t>Using EST with </a:t>
            </a:r>
            <a:r>
              <a:rPr lang="en-US" sz="4000" dirty="0" smtClean="0">
                <a:cs typeface="+mj-cs"/>
              </a:rPr>
              <a:t>Smithtown</a:t>
            </a:r>
            <a:r>
              <a:rPr lang="ja-JP" altLang="en-US" sz="4000" dirty="0" smtClean="0">
                <a:latin typeface="Arial"/>
                <a:cs typeface="+mj-cs"/>
              </a:rPr>
              <a:t>’</a:t>
            </a:r>
            <a:r>
              <a:rPr lang="en-US" sz="4000" dirty="0" smtClean="0">
                <a:cs typeface="+mj-cs"/>
              </a:rPr>
              <a:t>s </a:t>
            </a:r>
            <a:r>
              <a:rPr lang="en-US" sz="4000" dirty="0" smtClean="0">
                <a:cs typeface="+mj-cs"/>
              </a:rPr>
              <a:t>adaptation strategies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22921" y="3299012"/>
            <a:ext cx="6498159" cy="1278318"/>
          </a:xfrm>
        </p:spPr>
        <p:txBody>
          <a:bodyPr>
            <a:normAutofit fontScale="55000" lnSpcReduction="20000"/>
          </a:bodyPr>
          <a:lstStyle/>
          <a:p>
            <a:pPr marL="357188" indent="-357188" algn="l" eaLnBrk="1" hangingPunct="1">
              <a:lnSpc>
                <a:spcPct val="170000"/>
              </a:lnSpc>
              <a:buFont typeface="Wingdings" charset="0"/>
              <a:buChar char="l"/>
              <a:defRPr/>
            </a:pPr>
            <a:r>
              <a:rPr lang="en-US" sz="2400" dirty="0" smtClean="0">
                <a:cs typeface="+mn-cs"/>
              </a:rPr>
              <a:t>How can Smithtown adapt?  Change the structure – i.e., the affect relations</a:t>
            </a:r>
            <a:r>
              <a:rPr lang="en-US" sz="2400" dirty="0" smtClean="0">
                <a:cs typeface="+mn-cs"/>
              </a:rPr>
              <a:t>.</a:t>
            </a:r>
          </a:p>
          <a:p>
            <a:pPr marL="357188" indent="-357188" eaLnBrk="1" hangingPunct="1">
              <a:lnSpc>
                <a:spcPct val="80000"/>
              </a:lnSpc>
              <a:buFont typeface="Wingdings" charset="0"/>
              <a:buChar char="l"/>
              <a:defRPr/>
            </a:pPr>
            <a:endParaRPr lang="en-US" sz="2400" dirty="0" smtClean="0">
              <a:cs typeface="+mn-cs"/>
            </a:endParaRPr>
          </a:p>
          <a:p>
            <a:pPr marL="357188" indent="-357188" algn="l">
              <a:lnSpc>
                <a:spcPct val="80000"/>
              </a:lnSpc>
              <a:buFont typeface="Wingdings" charset="0"/>
              <a:buChar char="l"/>
              <a:defRPr/>
            </a:pPr>
            <a:r>
              <a:rPr lang="en-US" sz="2400" i="1" dirty="0" smtClean="0">
                <a:cs typeface="+mn-cs"/>
              </a:rPr>
              <a:t>What if</a:t>
            </a:r>
            <a:r>
              <a:rPr lang="en-US" sz="2400" dirty="0" smtClean="0">
                <a:cs typeface="+mn-cs"/>
              </a:rPr>
              <a:t> Smithtown increases STRONGNESS of affect relations that are </a:t>
            </a:r>
            <a:r>
              <a:rPr lang="en-US" sz="2400" dirty="0" smtClean="0">
                <a:cs typeface="+mn-cs"/>
              </a:rPr>
              <a:t>of</a:t>
            </a:r>
            <a:br>
              <a:rPr lang="en-US" sz="2400" dirty="0" smtClean="0">
                <a:cs typeface="+mn-cs"/>
              </a:rPr>
            </a:br>
            <a:r>
              <a:rPr lang="en-US" sz="2400" dirty="0" smtClean="0">
                <a:cs typeface="+mn-cs"/>
              </a:rPr>
              <a:t> </a:t>
            </a:r>
            <a:br>
              <a:rPr lang="en-US" sz="2400" dirty="0" smtClean="0">
                <a:cs typeface="+mn-cs"/>
              </a:rPr>
            </a:br>
            <a:r>
              <a:rPr lang="en-US" sz="2400" dirty="0" smtClean="0">
                <a:cs typeface="+mn-cs"/>
              </a:rPr>
              <a:t>type</a:t>
            </a:r>
            <a:r>
              <a:rPr lang="en-US" sz="2400" dirty="0" smtClean="0">
                <a:cs typeface="+mn-cs"/>
              </a:rPr>
              <a:t>:  guidance of learning?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3A258-BBF8-6045-B0A5-70905599A175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800" smtClean="0">
                <a:cs typeface="+mj-cs"/>
              </a:rPr>
              <a:t>Smithtown</a:t>
            </a:r>
            <a:r>
              <a:rPr lang="ja-JP" altLang="en-US" sz="3800" smtClean="0">
                <a:latin typeface="Arial"/>
                <a:cs typeface="+mj-cs"/>
              </a:rPr>
              <a:t>’</a:t>
            </a:r>
            <a:r>
              <a:rPr lang="en-US" sz="3800" smtClean="0">
                <a:cs typeface="+mj-cs"/>
              </a:rPr>
              <a:t>s proposed strategy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Increase avenues of instruction through:</a:t>
            </a:r>
          </a:p>
          <a:p>
            <a:pPr lvl="1" eaLnBrk="1" hangingPunct="1">
              <a:defRPr/>
            </a:pPr>
            <a:r>
              <a:rPr lang="en-US" smtClean="0"/>
              <a:t>Teaching aides</a:t>
            </a:r>
          </a:p>
          <a:p>
            <a:pPr lvl="1" eaLnBrk="1" hangingPunct="1">
              <a:defRPr/>
            </a:pPr>
            <a:r>
              <a:rPr lang="en-US" smtClean="0"/>
              <a:t>Peer tutoring</a:t>
            </a:r>
          </a:p>
          <a:p>
            <a:pPr lvl="1" eaLnBrk="1" hangingPunct="1">
              <a:defRPr/>
            </a:pPr>
            <a:r>
              <a:rPr lang="en-US" smtClean="0"/>
              <a:t>Instructional technology e.g. using e-Learning software</a:t>
            </a:r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1371600" y="4572000"/>
            <a:ext cx="1371600" cy="1066800"/>
          </a:xfrm>
          <a:prstGeom prst="rightArrow">
            <a:avLst>
              <a:gd name="adj1" fmla="val 50000"/>
              <a:gd name="adj2" fmla="val 32143"/>
            </a:avLst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352800" y="4876800"/>
            <a:ext cx="314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>
                <a:solidFill>
                  <a:srgbClr val="FF0000"/>
                </a:solidFill>
                <a:cs typeface="+mn-cs"/>
              </a:rPr>
              <a:t>Increase strongness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nimBg="1"/>
      <p:bldP spid="440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1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1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09BE65-70CC-324F-A9D6-D0B5C224A156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EST Predictions – Axiom 56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4038600" cy="4191000"/>
          </a:xfrm>
          <a:ln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en-US" sz="2400" smtClean="0">
                <a:cs typeface="+mn-cs"/>
              </a:rPr>
              <a:t>If strongness increases</a:t>
            </a:r>
          </a:p>
          <a:p>
            <a:pPr eaLnBrk="1" hangingPunct="1">
              <a:buFont typeface="Wingdings" charset="0"/>
              <a:buNone/>
              <a:defRPr/>
            </a:pPr>
            <a:endParaRPr lang="en-US" smtClean="0">
              <a:cs typeface="+mn-cs"/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762000" y="35052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sp>
        <p:nvSpPr>
          <p:cNvPr id="45061" name="Rectangle 5"/>
          <p:cNvSpPr>
            <a:spLocks noChangeAspect="1" noChangeArrowheads="1"/>
          </p:cNvSpPr>
          <p:nvPr/>
        </p:nvSpPr>
        <p:spPr bwMode="auto">
          <a:xfrm>
            <a:off x="922338" y="2822575"/>
            <a:ext cx="2422525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447800"/>
            <a:ext cx="3886200" cy="4191000"/>
          </a:xfrm>
          <a:ln>
            <a:solidFill>
              <a:srgbClr val="993366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smtClean="0">
                <a:cs typeface="+mn-cs"/>
              </a:rPr>
              <a:t>Then hierarchical order decreases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4665696" y="4953273"/>
            <a:ext cx="326810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660066"/>
                </a:solidFill>
                <a:cs typeface="+mn-cs"/>
              </a:rPr>
              <a:t>After: Less concentration on 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660066"/>
                </a:solidFill>
                <a:cs typeface="+mn-cs"/>
              </a:rPr>
              <a:t>teacher as guide of learning</a:t>
            </a:r>
          </a:p>
        </p:txBody>
      </p:sp>
      <p:grpSp>
        <p:nvGrpSpPr>
          <p:cNvPr id="45170" name="Group 114"/>
          <p:cNvGrpSpPr>
            <a:grpSpLocks/>
          </p:cNvGrpSpPr>
          <p:nvPr/>
        </p:nvGrpSpPr>
        <p:grpSpPr bwMode="auto">
          <a:xfrm>
            <a:off x="4876800" y="3505200"/>
            <a:ext cx="3429000" cy="1524000"/>
            <a:chOff x="3072" y="2208"/>
            <a:chExt cx="2160" cy="960"/>
          </a:xfrm>
        </p:grpSpPr>
        <p:grpSp>
          <p:nvGrpSpPr>
            <p:cNvPr id="35928" name="Group 9"/>
            <p:cNvGrpSpPr>
              <a:grpSpLocks/>
            </p:cNvGrpSpPr>
            <p:nvPr/>
          </p:nvGrpSpPr>
          <p:grpSpPr bwMode="auto">
            <a:xfrm>
              <a:off x="3072" y="2736"/>
              <a:ext cx="2160" cy="432"/>
              <a:chOff x="3216" y="3120"/>
              <a:chExt cx="2160" cy="432"/>
            </a:xfrm>
          </p:grpSpPr>
          <p:grpSp>
            <p:nvGrpSpPr>
              <p:cNvPr id="35933" name="Group 10"/>
              <p:cNvGrpSpPr>
                <a:grpSpLocks/>
              </p:cNvGrpSpPr>
              <p:nvPr/>
            </p:nvGrpSpPr>
            <p:grpSpPr bwMode="auto">
              <a:xfrm>
                <a:off x="3984" y="3168"/>
                <a:ext cx="316" cy="384"/>
                <a:chOff x="565" y="2400"/>
                <a:chExt cx="395" cy="480"/>
              </a:xfrm>
            </p:grpSpPr>
            <p:grpSp>
              <p:nvGrpSpPr>
                <p:cNvPr id="35947" name="Group 11"/>
                <p:cNvGrpSpPr>
                  <a:grpSpLocks/>
                </p:cNvGrpSpPr>
                <p:nvPr/>
              </p:nvGrpSpPr>
              <p:grpSpPr bwMode="auto">
                <a:xfrm>
                  <a:off x="565" y="2570"/>
                  <a:ext cx="251" cy="310"/>
                  <a:chOff x="528" y="2544"/>
                  <a:chExt cx="290" cy="358"/>
                </a:xfrm>
              </p:grpSpPr>
              <p:sp>
                <p:nvSpPr>
                  <p:cNvPr id="45068" name="Oval 12"/>
                  <p:cNvSpPr>
                    <a:spLocks noChangeArrowheads="1"/>
                  </p:cNvSpPr>
                  <p:nvPr/>
                </p:nvSpPr>
                <p:spPr bwMode="auto">
                  <a:xfrm rot="492827">
                    <a:off x="625" y="2544"/>
                    <a:ext cx="78" cy="126"/>
                  </a:xfrm>
                  <a:prstGeom prst="ellips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45069" name="Freeform 13"/>
                  <p:cNvSpPr>
                    <a:spLocks/>
                  </p:cNvSpPr>
                  <p:nvPr/>
                </p:nvSpPr>
                <p:spPr bwMode="auto">
                  <a:xfrm>
                    <a:off x="528" y="2658"/>
                    <a:ext cx="244" cy="222"/>
                  </a:xfrm>
                  <a:custGeom>
                    <a:avLst/>
                    <a:gdLst>
                      <a:gd name="T0" fmla="*/ 91 w 562"/>
                      <a:gd name="T1" fmla="*/ 177 h 513"/>
                      <a:gd name="T2" fmla="*/ 171 w 562"/>
                      <a:gd name="T3" fmla="*/ 121 h 513"/>
                      <a:gd name="T4" fmla="*/ 259 w 562"/>
                      <a:gd name="T5" fmla="*/ 57 h 513"/>
                      <a:gd name="T6" fmla="*/ 515 w 562"/>
                      <a:gd name="T7" fmla="*/ 33 h 513"/>
                      <a:gd name="T8" fmla="*/ 539 w 562"/>
                      <a:gd name="T9" fmla="*/ 257 h 513"/>
                      <a:gd name="T10" fmla="*/ 475 w 562"/>
                      <a:gd name="T11" fmla="*/ 433 h 513"/>
                      <a:gd name="T12" fmla="*/ 475 w 562"/>
                      <a:gd name="T13" fmla="*/ 465 h 513"/>
                      <a:gd name="T14" fmla="*/ 315 w 562"/>
                      <a:gd name="T15" fmla="*/ 505 h 513"/>
                      <a:gd name="T16" fmla="*/ 227 w 562"/>
                      <a:gd name="T17" fmla="*/ 417 h 513"/>
                      <a:gd name="T18" fmla="*/ 187 w 562"/>
                      <a:gd name="T19" fmla="*/ 297 h 513"/>
                      <a:gd name="T20" fmla="*/ 115 w 562"/>
                      <a:gd name="T21" fmla="*/ 305 h 513"/>
                      <a:gd name="T22" fmla="*/ 67 w 562"/>
                      <a:gd name="T23" fmla="*/ 337 h 513"/>
                      <a:gd name="T24" fmla="*/ 35 w 562"/>
                      <a:gd name="T25" fmla="*/ 257 h 513"/>
                      <a:gd name="T26" fmla="*/ 3 w 562"/>
                      <a:gd name="T27" fmla="*/ 193 h 513"/>
                      <a:gd name="T28" fmla="*/ 19 w 562"/>
                      <a:gd name="T29" fmla="*/ 177 h 513"/>
                      <a:gd name="T30" fmla="*/ 91 w 562"/>
                      <a:gd name="T31" fmla="*/ 177 h 5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562" h="513">
                        <a:moveTo>
                          <a:pt x="91" y="177"/>
                        </a:moveTo>
                        <a:cubicBezTo>
                          <a:pt x="117" y="166"/>
                          <a:pt x="143" y="141"/>
                          <a:pt x="171" y="121"/>
                        </a:cubicBezTo>
                        <a:cubicBezTo>
                          <a:pt x="199" y="101"/>
                          <a:pt x="202" y="72"/>
                          <a:pt x="259" y="57"/>
                        </a:cubicBezTo>
                        <a:cubicBezTo>
                          <a:pt x="316" y="42"/>
                          <a:pt x="468" y="0"/>
                          <a:pt x="515" y="33"/>
                        </a:cubicBezTo>
                        <a:cubicBezTo>
                          <a:pt x="562" y="66"/>
                          <a:pt x="546" y="190"/>
                          <a:pt x="539" y="257"/>
                        </a:cubicBezTo>
                        <a:cubicBezTo>
                          <a:pt x="532" y="324"/>
                          <a:pt x="486" y="398"/>
                          <a:pt x="475" y="433"/>
                        </a:cubicBezTo>
                        <a:cubicBezTo>
                          <a:pt x="464" y="468"/>
                          <a:pt x="502" y="453"/>
                          <a:pt x="475" y="465"/>
                        </a:cubicBezTo>
                        <a:cubicBezTo>
                          <a:pt x="448" y="477"/>
                          <a:pt x="356" y="513"/>
                          <a:pt x="315" y="505"/>
                        </a:cubicBezTo>
                        <a:cubicBezTo>
                          <a:pt x="274" y="497"/>
                          <a:pt x="248" y="452"/>
                          <a:pt x="227" y="417"/>
                        </a:cubicBezTo>
                        <a:cubicBezTo>
                          <a:pt x="206" y="382"/>
                          <a:pt x="206" y="316"/>
                          <a:pt x="187" y="297"/>
                        </a:cubicBezTo>
                        <a:cubicBezTo>
                          <a:pt x="168" y="278"/>
                          <a:pt x="135" y="298"/>
                          <a:pt x="115" y="305"/>
                        </a:cubicBezTo>
                        <a:cubicBezTo>
                          <a:pt x="95" y="312"/>
                          <a:pt x="80" y="345"/>
                          <a:pt x="67" y="337"/>
                        </a:cubicBezTo>
                        <a:cubicBezTo>
                          <a:pt x="54" y="329"/>
                          <a:pt x="46" y="281"/>
                          <a:pt x="35" y="257"/>
                        </a:cubicBezTo>
                        <a:cubicBezTo>
                          <a:pt x="24" y="233"/>
                          <a:pt x="6" y="206"/>
                          <a:pt x="3" y="193"/>
                        </a:cubicBezTo>
                        <a:cubicBezTo>
                          <a:pt x="0" y="180"/>
                          <a:pt x="4" y="180"/>
                          <a:pt x="19" y="177"/>
                        </a:cubicBezTo>
                        <a:cubicBezTo>
                          <a:pt x="34" y="174"/>
                          <a:pt x="76" y="177"/>
                          <a:pt x="91" y="177"/>
                        </a:cubicBezTo>
                        <a:close/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45070" name="Freeform 14"/>
                  <p:cNvSpPr>
                    <a:spLocks/>
                  </p:cNvSpPr>
                  <p:nvPr/>
                </p:nvSpPr>
                <p:spPr bwMode="auto">
                  <a:xfrm>
                    <a:off x="633" y="2724"/>
                    <a:ext cx="185" cy="178"/>
                  </a:xfrm>
                  <a:custGeom>
                    <a:avLst/>
                    <a:gdLst>
                      <a:gd name="T0" fmla="*/ 24 w 424"/>
                      <a:gd name="T1" fmla="*/ 400 h 408"/>
                      <a:gd name="T2" fmla="*/ 24 w 424"/>
                      <a:gd name="T3" fmla="*/ 352 h 408"/>
                      <a:gd name="T4" fmla="*/ 24 w 424"/>
                      <a:gd name="T5" fmla="*/ 160 h 408"/>
                      <a:gd name="T6" fmla="*/ 72 w 424"/>
                      <a:gd name="T7" fmla="*/ 64 h 408"/>
                      <a:gd name="T8" fmla="*/ 360 w 424"/>
                      <a:gd name="T9" fmla="*/ 16 h 408"/>
                      <a:gd name="T10" fmla="*/ 408 w 424"/>
                      <a:gd name="T11" fmla="*/ 160 h 408"/>
                      <a:gd name="T12" fmla="*/ 416 w 424"/>
                      <a:gd name="T13" fmla="*/ 312 h 408"/>
                      <a:gd name="T14" fmla="*/ 360 w 424"/>
                      <a:gd name="T15" fmla="*/ 352 h 408"/>
                      <a:gd name="T16" fmla="*/ 168 w 424"/>
                      <a:gd name="T17" fmla="*/ 400 h 408"/>
                      <a:gd name="T18" fmla="*/ 24 w 424"/>
                      <a:gd name="T19" fmla="*/ 400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24" h="408">
                        <a:moveTo>
                          <a:pt x="24" y="400"/>
                        </a:moveTo>
                        <a:cubicBezTo>
                          <a:pt x="0" y="392"/>
                          <a:pt x="24" y="392"/>
                          <a:pt x="24" y="352"/>
                        </a:cubicBezTo>
                        <a:cubicBezTo>
                          <a:pt x="24" y="312"/>
                          <a:pt x="16" y="208"/>
                          <a:pt x="24" y="160"/>
                        </a:cubicBezTo>
                        <a:cubicBezTo>
                          <a:pt x="32" y="112"/>
                          <a:pt x="16" y="88"/>
                          <a:pt x="72" y="64"/>
                        </a:cubicBezTo>
                        <a:cubicBezTo>
                          <a:pt x="128" y="40"/>
                          <a:pt x="304" y="0"/>
                          <a:pt x="360" y="16"/>
                        </a:cubicBezTo>
                        <a:cubicBezTo>
                          <a:pt x="416" y="32"/>
                          <a:pt x="399" y="111"/>
                          <a:pt x="408" y="160"/>
                        </a:cubicBezTo>
                        <a:cubicBezTo>
                          <a:pt x="417" y="209"/>
                          <a:pt x="424" y="280"/>
                          <a:pt x="416" y="312"/>
                        </a:cubicBezTo>
                        <a:cubicBezTo>
                          <a:pt x="408" y="344"/>
                          <a:pt x="401" y="337"/>
                          <a:pt x="360" y="352"/>
                        </a:cubicBezTo>
                        <a:cubicBezTo>
                          <a:pt x="319" y="367"/>
                          <a:pt x="224" y="392"/>
                          <a:pt x="168" y="400"/>
                        </a:cubicBezTo>
                        <a:cubicBezTo>
                          <a:pt x="112" y="408"/>
                          <a:pt x="48" y="408"/>
                          <a:pt x="24" y="40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grpSp>
              <p:nvGrpSpPr>
                <p:cNvPr id="35948" name="Group 15"/>
                <p:cNvGrpSpPr>
                  <a:grpSpLocks/>
                </p:cNvGrpSpPr>
                <p:nvPr/>
              </p:nvGrpSpPr>
              <p:grpSpPr bwMode="auto">
                <a:xfrm>
                  <a:off x="664" y="2400"/>
                  <a:ext cx="296" cy="454"/>
                  <a:chOff x="665" y="2256"/>
                  <a:chExt cx="327" cy="502"/>
                </a:xfrm>
              </p:grpSpPr>
              <p:sp>
                <p:nvSpPr>
                  <p:cNvPr id="45072" name="Oval 16"/>
                  <p:cNvSpPr>
                    <a:spLocks noChangeArrowheads="1"/>
                  </p:cNvSpPr>
                  <p:nvPr/>
                </p:nvSpPr>
                <p:spPr bwMode="auto">
                  <a:xfrm rot="-1246336">
                    <a:off x="761" y="2256"/>
                    <a:ext cx="95" cy="144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45073" name="Freeform 17"/>
                  <p:cNvSpPr>
                    <a:spLocks/>
                  </p:cNvSpPr>
                  <p:nvPr/>
                </p:nvSpPr>
                <p:spPr bwMode="auto">
                  <a:xfrm>
                    <a:off x="665" y="2400"/>
                    <a:ext cx="327" cy="358"/>
                  </a:xfrm>
                  <a:custGeom>
                    <a:avLst/>
                    <a:gdLst>
                      <a:gd name="T0" fmla="*/ 113 w 327"/>
                      <a:gd name="T1" fmla="*/ 133 h 358"/>
                      <a:gd name="T2" fmla="*/ 113 w 327"/>
                      <a:gd name="T3" fmla="*/ 50 h 358"/>
                      <a:gd name="T4" fmla="*/ 134 w 327"/>
                      <a:gd name="T5" fmla="*/ 15 h 358"/>
                      <a:gd name="T6" fmla="*/ 190 w 327"/>
                      <a:gd name="T7" fmla="*/ 1 h 358"/>
                      <a:gd name="T8" fmla="*/ 252 w 327"/>
                      <a:gd name="T9" fmla="*/ 10 h 358"/>
                      <a:gd name="T10" fmla="*/ 273 w 327"/>
                      <a:gd name="T11" fmla="*/ 61 h 358"/>
                      <a:gd name="T12" fmla="*/ 291 w 327"/>
                      <a:gd name="T13" fmla="*/ 115 h 358"/>
                      <a:gd name="T14" fmla="*/ 294 w 327"/>
                      <a:gd name="T15" fmla="*/ 143 h 358"/>
                      <a:gd name="T16" fmla="*/ 298 w 327"/>
                      <a:gd name="T17" fmla="*/ 180 h 358"/>
                      <a:gd name="T18" fmla="*/ 300 w 327"/>
                      <a:gd name="T19" fmla="*/ 227 h 358"/>
                      <a:gd name="T20" fmla="*/ 300 w 327"/>
                      <a:gd name="T21" fmla="*/ 257 h 358"/>
                      <a:gd name="T22" fmla="*/ 298 w 327"/>
                      <a:gd name="T23" fmla="*/ 307 h 358"/>
                      <a:gd name="T24" fmla="*/ 300 w 327"/>
                      <a:gd name="T25" fmla="*/ 332 h 358"/>
                      <a:gd name="T26" fmla="*/ 136 w 327"/>
                      <a:gd name="T27" fmla="*/ 344 h 358"/>
                      <a:gd name="T28" fmla="*/ 160 w 327"/>
                      <a:gd name="T29" fmla="*/ 250 h 358"/>
                      <a:gd name="T30" fmla="*/ 160 w 327"/>
                      <a:gd name="T31" fmla="*/ 203 h 358"/>
                      <a:gd name="T32" fmla="*/ 136 w 327"/>
                      <a:gd name="T33" fmla="*/ 169 h 358"/>
                      <a:gd name="T34" fmla="*/ 65 w 327"/>
                      <a:gd name="T35" fmla="*/ 262 h 358"/>
                      <a:gd name="T36" fmla="*/ 7 w 327"/>
                      <a:gd name="T37" fmla="*/ 239 h 358"/>
                      <a:gd name="T38" fmla="*/ 25 w 327"/>
                      <a:gd name="T39" fmla="*/ 219 h 358"/>
                      <a:gd name="T40" fmla="*/ 113 w 327"/>
                      <a:gd name="T41" fmla="*/ 133 h 3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327" h="358">
                        <a:moveTo>
                          <a:pt x="113" y="133"/>
                        </a:moveTo>
                        <a:cubicBezTo>
                          <a:pt x="132" y="107"/>
                          <a:pt x="109" y="70"/>
                          <a:pt x="113" y="50"/>
                        </a:cubicBezTo>
                        <a:cubicBezTo>
                          <a:pt x="117" y="30"/>
                          <a:pt x="121" y="23"/>
                          <a:pt x="134" y="15"/>
                        </a:cubicBezTo>
                        <a:cubicBezTo>
                          <a:pt x="147" y="7"/>
                          <a:pt x="170" y="2"/>
                          <a:pt x="190" y="1"/>
                        </a:cubicBezTo>
                        <a:cubicBezTo>
                          <a:pt x="210" y="0"/>
                          <a:pt x="238" y="0"/>
                          <a:pt x="252" y="10"/>
                        </a:cubicBezTo>
                        <a:cubicBezTo>
                          <a:pt x="266" y="20"/>
                          <a:pt x="267" y="44"/>
                          <a:pt x="273" y="61"/>
                        </a:cubicBezTo>
                        <a:cubicBezTo>
                          <a:pt x="279" y="78"/>
                          <a:pt x="287" y="102"/>
                          <a:pt x="291" y="115"/>
                        </a:cubicBezTo>
                        <a:cubicBezTo>
                          <a:pt x="295" y="129"/>
                          <a:pt x="293" y="132"/>
                          <a:pt x="294" y="143"/>
                        </a:cubicBezTo>
                        <a:cubicBezTo>
                          <a:pt x="295" y="154"/>
                          <a:pt x="297" y="166"/>
                          <a:pt x="298" y="180"/>
                        </a:cubicBezTo>
                        <a:cubicBezTo>
                          <a:pt x="299" y="194"/>
                          <a:pt x="300" y="214"/>
                          <a:pt x="300" y="227"/>
                        </a:cubicBezTo>
                        <a:cubicBezTo>
                          <a:pt x="300" y="240"/>
                          <a:pt x="300" y="244"/>
                          <a:pt x="300" y="257"/>
                        </a:cubicBezTo>
                        <a:cubicBezTo>
                          <a:pt x="300" y="270"/>
                          <a:pt x="298" y="295"/>
                          <a:pt x="298" y="307"/>
                        </a:cubicBezTo>
                        <a:cubicBezTo>
                          <a:pt x="298" y="319"/>
                          <a:pt x="327" y="326"/>
                          <a:pt x="300" y="332"/>
                        </a:cubicBezTo>
                        <a:cubicBezTo>
                          <a:pt x="273" y="338"/>
                          <a:pt x="159" y="358"/>
                          <a:pt x="136" y="344"/>
                        </a:cubicBezTo>
                        <a:cubicBezTo>
                          <a:pt x="113" y="330"/>
                          <a:pt x="156" y="273"/>
                          <a:pt x="160" y="250"/>
                        </a:cubicBezTo>
                        <a:cubicBezTo>
                          <a:pt x="164" y="227"/>
                          <a:pt x="164" y="216"/>
                          <a:pt x="160" y="203"/>
                        </a:cubicBezTo>
                        <a:cubicBezTo>
                          <a:pt x="156" y="190"/>
                          <a:pt x="152" y="158"/>
                          <a:pt x="136" y="169"/>
                        </a:cubicBezTo>
                        <a:cubicBezTo>
                          <a:pt x="120" y="178"/>
                          <a:pt x="86" y="250"/>
                          <a:pt x="65" y="262"/>
                        </a:cubicBezTo>
                        <a:cubicBezTo>
                          <a:pt x="44" y="273"/>
                          <a:pt x="13" y="246"/>
                          <a:pt x="7" y="239"/>
                        </a:cubicBezTo>
                        <a:cubicBezTo>
                          <a:pt x="0" y="231"/>
                          <a:pt x="8" y="236"/>
                          <a:pt x="25" y="219"/>
                        </a:cubicBezTo>
                        <a:cubicBezTo>
                          <a:pt x="44" y="200"/>
                          <a:pt x="94" y="151"/>
                          <a:pt x="113" y="133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</p:grpSp>
          <p:grpSp>
            <p:nvGrpSpPr>
              <p:cNvPr id="35934" name="Group 18"/>
              <p:cNvGrpSpPr>
                <a:grpSpLocks/>
              </p:cNvGrpSpPr>
              <p:nvPr/>
            </p:nvGrpSpPr>
            <p:grpSpPr bwMode="auto">
              <a:xfrm>
                <a:off x="4896" y="3120"/>
                <a:ext cx="480" cy="297"/>
                <a:chOff x="1728" y="2928"/>
                <a:chExt cx="752" cy="465"/>
              </a:xfrm>
            </p:grpSpPr>
            <p:sp>
              <p:nvSpPr>
                <p:cNvPr id="45075" name="Oval 19"/>
                <p:cNvSpPr>
                  <a:spLocks noChangeArrowheads="1"/>
                </p:cNvSpPr>
                <p:nvPr/>
              </p:nvSpPr>
              <p:spPr bwMode="auto">
                <a:xfrm rot="-1617737">
                  <a:off x="2206" y="2928"/>
                  <a:ext cx="139" cy="16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5076" name="Freeform 20"/>
                <p:cNvSpPr>
                  <a:spLocks/>
                </p:cNvSpPr>
                <p:nvPr/>
              </p:nvSpPr>
              <p:spPr bwMode="auto">
                <a:xfrm>
                  <a:off x="2112" y="3074"/>
                  <a:ext cx="310" cy="282"/>
                </a:xfrm>
                <a:custGeom>
                  <a:avLst/>
                  <a:gdLst>
                    <a:gd name="T0" fmla="*/ 91 w 562"/>
                    <a:gd name="T1" fmla="*/ 177 h 513"/>
                    <a:gd name="T2" fmla="*/ 171 w 562"/>
                    <a:gd name="T3" fmla="*/ 121 h 513"/>
                    <a:gd name="T4" fmla="*/ 259 w 562"/>
                    <a:gd name="T5" fmla="*/ 57 h 513"/>
                    <a:gd name="T6" fmla="*/ 515 w 562"/>
                    <a:gd name="T7" fmla="*/ 33 h 513"/>
                    <a:gd name="T8" fmla="*/ 539 w 562"/>
                    <a:gd name="T9" fmla="*/ 257 h 513"/>
                    <a:gd name="T10" fmla="*/ 475 w 562"/>
                    <a:gd name="T11" fmla="*/ 433 h 513"/>
                    <a:gd name="T12" fmla="*/ 475 w 562"/>
                    <a:gd name="T13" fmla="*/ 465 h 513"/>
                    <a:gd name="T14" fmla="*/ 315 w 562"/>
                    <a:gd name="T15" fmla="*/ 505 h 513"/>
                    <a:gd name="T16" fmla="*/ 227 w 562"/>
                    <a:gd name="T17" fmla="*/ 417 h 513"/>
                    <a:gd name="T18" fmla="*/ 187 w 562"/>
                    <a:gd name="T19" fmla="*/ 297 h 513"/>
                    <a:gd name="T20" fmla="*/ 115 w 562"/>
                    <a:gd name="T21" fmla="*/ 305 h 513"/>
                    <a:gd name="T22" fmla="*/ 67 w 562"/>
                    <a:gd name="T23" fmla="*/ 337 h 513"/>
                    <a:gd name="T24" fmla="*/ 35 w 562"/>
                    <a:gd name="T25" fmla="*/ 257 h 513"/>
                    <a:gd name="T26" fmla="*/ 3 w 562"/>
                    <a:gd name="T27" fmla="*/ 193 h 513"/>
                    <a:gd name="T28" fmla="*/ 19 w 562"/>
                    <a:gd name="T29" fmla="*/ 177 h 513"/>
                    <a:gd name="T30" fmla="*/ 91 w 562"/>
                    <a:gd name="T31" fmla="*/ 177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62" h="513">
                      <a:moveTo>
                        <a:pt x="91" y="177"/>
                      </a:moveTo>
                      <a:cubicBezTo>
                        <a:pt x="117" y="166"/>
                        <a:pt x="143" y="141"/>
                        <a:pt x="171" y="121"/>
                      </a:cubicBezTo>
                      <a:cubicBezTo>
                        <a:pt x="199" y="101"/>
                        <a:pt x="202" y="72"/>
                        <a:pt x="259" y="57"/>
                      </a:cubicBezTo>
                      <a:cubicBezTo>
                        <a:pt x="316" y="42"/>
                        <a:pt x="468" y="0"/>
                        <a:pt x="515" y="33"/>
                      </a:cubicBezTo>
                      <a:cubicBezTo>
                        <a:pt x="562" y="66"/>
                        <a:pt x="546" y="190"/>
                        <a:pt x="539" y="257"/>
                      </a:cubicBezTo>
                      <a:cubicBezTo>
                        <a:pt x="532" y="324"/>
                        <a:pt x="486" y="398"/>
                        <a:pt x="475" y="433"/>
                      </a:cubicBezTo>
                      <a:cubicBezTo>
                        <a:pt x="464" y="468"/>
                        <a:pt x="502" y="453"/>
                        <a:pt x="475" y="465"/>
                      </a:cubicBezTo>
                      <a:cubicBezTo>
                        <a:pt x="448" y="477"/>
                        <a:pt x="356" y="513"/>
                        <a:pt x="315" y="505"/>
                      </a:cubicBezTo>
                      <a:cubicBezTo>
                        <a:pt x="274" y="497"/>
                        <a:pt x="248" y="452"/>
                        <a:pt x="227" y="417"/>
                      </a:cubicBezTo>
                      <a:cubicBezTo>
                        <a:pt x="206" y="382"/>
                        <a:pt x="206" y="316"/>
                        <a:pt x="187" y="297"/>
                      </a:cubicBezTo>
                      <a:cubicBezTo>
                        <a:pt x="168" y="278"/>
                        <a:pt x="135" y="298"/>
                        <a:pt x="115" y="305"/>
                      </a:cubicBezTo>
                      <a:cubicBezTo>
                        <a:pt x="95" y="312"/>
                        <a:pt x="80" y="345"/>
                        <a:pt x="67" y="337"/>
                      </a:cubicBezTo>
                      <a:cubicBezTo>
                        <a:pt x="54" y="329"/>
                        <a:pt x="46" y="281"/>
                        <a:pt x="35" y="257"/>
                      </a:cubicBezTo>
                      <a:cubicBezTo>
                        <a:pt x="24" y="233"/>
                        <a:pt x="6" y="206"/>
                        <a:pt x="3" y="193"/>
                      </a:cubicBezTo>
                      <a:cubicBezTo>
                        <a:pt x="0" y="180"/>
                        <a:pt x="4" y="180"/>
                        <a:pt x="19" y="177"/>
                      </a:cubicBezTo>
                      <a:cubicBezTo>
                        <a:pt x="34" y="174"/>
                        <a:pt x="76" y="177"/>
                        <a:pt x="91" y="177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5077" name="Freeform 21"/>
                <p:cNvSpPr>
                  <a:spLocks/>
                </p:cNvSpPr>
                <p:nvPr/>
              </p:nvSpPr>
              <p:spPr bwMode="auto">
                <a:xfrm>
                  <a:off x="2247" y="3157"/>
                  <a:ext cx="233" cy="225"/>
                </a:xfrm>
                <a:custGeom>
                  <a:avLst/>
                  <a:gdLst>
                    <a:gd name="T0" fmla="*/ 24 w 424"/>
                    <a:gd name="T1" fmla="*/ 400 h 408"/>
                    <a:gd name="T2" fmla="*/ 24 w 424"/>
                    <a:gd name="T3" fmla="*/ 352 h 408"/>
                    <a:gd name="T4" fmla="*/ 24 w 424"/>
                    <a:gd name="T5" fmla="*/ 160 h 408"/>
                    <a:gd name="T6" fmla="*/ 72 w 424"/>
                    <a:gd name="T7" fmla="*/ 64 h 408"/>
                    <a:gd name="T8" fmla="*/ 360 w 424"/>
                    <a:gd name="T9" fmla="*/ 16 h 408"/>
                    <a:gd name="T10" fmla="*/ 408 w 424"/>
                    <a:gd name="T11" fmla="*/ 160 h 408"/>
                    <a:gd name="T12" fmla="*/ 416 w 424"/>
                    <a:gd name="T13" fmla="*/ 312 h 408"/>
                    <a:gd name="T14" fmla="*/ 360 w 424"/>
                    <a:gd name="T15" fmla="*/ 352 h 408"/>
                    <a:gd name="T16" fmla="*/ 168 w 424"/>
                    <a:gd name="T17" fmla="*/ 400 h 408"/>
                    <a:gd name="T18" fmla="*/ 24 w 424"/>
                    <a:gd name="T19" fmla="*/ 40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4" h="408">
                      <a:moveTo>
                        <a:pt x="24" y="400"/>
                      </a:moveTo>
                      <a:cubicBezTo>
                        <a:pt x="0" y="392"/>
                        <a:pt x="24" y="392"/>
                        <a:pt x="24" y="352"/>
                      </a:cubicBezTo>
                      <a:cubicBezTo>
                        <a:pt x="24" y="312"/>
                        <a:pt x="16" y="208"/>
                        <a:pt x="24" y="160"/>
                      </a:cubicBezTo>
                      <a:cubicBezTo>
                        <a:pt x="32" y="112"/>
                        <a:pt x="16" y="88"/>
                        <a:pt x="72" y="64"/>
                      </a:cubicBezTo>
                      <a:cubicBezTo>
                        <a:pt x="128" y="40"/>
                        <a:pt x="304" y="0"/>
                        <a:pt x="360" y="16"/>
                      </a:cubicBezTo>
                      <a:cubicBezTo>
                        <a:pt x="416" y="32"/>
                        <a:pt x="399" y="111"/>
                        <a:pt x="408" y="160"/>
                      </a:cubicBezTo>
                      <a:cubicBezTo>
                        <a:pt x="417" y="209"/>
                        <a:pt x="424" y="280"/>
                        <a:pt x="416" y="312"/>
                      </a:cubicBezTo>
                      <a:cubicBezTo>
                        <a:pt x="408" y="344"/>
                        <a:pt x="401" y="337"/>
                        <a:pt x="360" y="352"/>
                      </a:cubicBezTo>
                      <a:cubicBezTo>
                        <a:pt x="319" y="367"/>
                        <a:pt x="224" y="392"/>
                        <a:pt x="168" y="400"/>
                      </a:cubicBezTo>
                      <a:cubicBezTo>
                        <a:pt x="112" y="408"/>
                        <a:pt x="48" y="408"/>
                        <a:pt x="24" y="4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5078" name="Oval 22"/>
                <p:cNvSpPr>
                  <a:spLocks noChangeArrowheads="1"/>
                </p:cNvSpPr>
                <p:nvPr/>
              </p:nvSpPr>
              <p:spPr bwMode="auto">
                <a:xfrm rot="1105027" flipH="1">
                  <a:off x="1824" y="2928"/>
                  <a:ext cx="144" cy="16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5079" name="Freeform 23"/>
                <p:cNvSpPr>
                  <a:spLocks/>
                </p:cNvSpPr>
                <p:nvPr/>
              </p:nvSpPr>
              <p:spPr bwMode="auto">
                <a:xfrm flipH="1">
                  <a:off x="1777" y="3074"/>
                  <a:ext cx="310" cy="282"/>
                </a:xfrm>
                <a:custGeom>
                  <a:avLst/>
                  <a:gdLst>
                    <a:gd name="T0" fmla="*/ 91 w 562"/>
                    <a:gd name="T1" fmla="*/ 177 h 513"/>
                    <a:gd name="T2" fmla="*/ 171 w 562"/>
                    <a:gd name="T3" fmla="*/ 121 h 513"/>
                    <a:gd name="T4" fmla="*/ 259 w 562"/>
                    <a:gd name="T5" fmla="*/ 57 h 513"/>
                    <a:gd name="T6" fmla="*/ 515 w 562"/>
                    <a:gd name="T7" fmla="*/ 33 h 513"/>
                    <a:gd name="T8" fmla="*/ 539 w 562"/>
                    <a:gd name="T9" fmla="*/ 257 h 513"/>
                    <a:gd name="T10" fmla="*/ 475 w 562"/>
                    <a:gd name="T11" fmla="*/ 433 h 513"/>
                    <a:gd name="T12" fmla="*/ 475 w 562"/>
                    <a:gd name="T13" fmla="*/ 465 h 513"/>
                    <a:gd name="T14" fmla="*/ 315 w 562"/>
                    <a:gd name="T15" fmla="*/ 505 h 513"/>
                    <a:gd name="T16" fmla="*/ 227 w 562"/>
                    <a:gd name="T17" fmla="*/ 417 h 513"/>
                    <a:gd name="T18" fmla="*/ 187 w 562"/>
                    <a:gd name="T19" fmla="*/ 297 h 513"/>
                    <a:gd name="T20" fmla="*/ 115 w 562"/>
                    <a:gd name="T21" fmla="*/ 305 h 513"/>
                    <a:gd name="T22" fmla="*/ 67 w 562"/>
                    <a:gd name="T23" fmla="*/ 337 h 513"/>
                    <a:gd name="T24" fmla="*/ 35 w 562"/>
                    <a:gd name="T25" fmla="*/ 257 h 513"/>
                    <a:gd name="T26" fmla="*/ 3 w 562"/>
                    <a:gd name="T27" fmla="*/ 193 h 513"/>
                    <a:gd name="T28" fmla="*/ 19 w 562"/>
                    <a:gd name="T29" fmla="*/ 177 h 513"/>
                    <a:gd name="T30" fmla="*/ 91 w 562"/>
                    <a:gd name="T31" fmla="*/ 177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62" h="513">
                      <a:moveTo>
                        <a:pt x="91" y="177"/>
                      </a:moveTo>
                      <a:cubicBezTo>
                        <a:pt x="117" y="166"/>
                        <a:pt x="143" y="141"/>
                        <a:pt x="171" y="121"/>
                      </a:cubicBezTo>
                      <a:cubicBezTo>
                        <a:pt x="199" y="101"/>
                        <a:pt x="202" y="72"/>
                        <a:pt x="259" y="57"/>
                      </a:cubicBezTo>
                      <a:cubicBezTo>
                        <a:pt x="316" y="42"/>
                        <a:pt x="468" y="0"/>
                        <a:pt x="515" y="33"/>
                      </a:cubicBezTo>
                      <a:cubicBezTo>
                        <a:pt x="562" y="66"/>
                        <a:pt x="546" y="190"/>
                        <a:pt x="539" y="257"/>
                      </a:cubicBezTo>
                      <a:cubicBezTo>
                        <a:pt x="532" y="324"/>
                        <a:pt x="486" y="398"/>
                        <a:pt x="475" y="433"/>
                      </a:cubicBezTo>
                      <a:cubicBezTo>
                        <a:pt x="464" y="468"/>
                        <a:pt x="502" y="453"/>
                        <a:pt x="475" y="465"/>
                      </a:cubicBezTo>
                      <a:cubicBezTo>
                        <a:pt x="448" y="477"/>
                        <a:pt x="356" y="513"/>
                        <a:pt x="315" y="505"/>
                      </a:cubicBezTo>
                      <a:cubicBezTo>
                        <a:pt x="274" y="497"/>
                        <a:pt x="248" y="452"/>
                        <a:pt x="227" y="417"/>
                      </a:cubicBezTo>
                      <a:cubicBezTo>
                        <a:pt x="206" y="382"/>
                        <a:pt x="206" y="316"/>
                        <a:pt x="187" y="297"/>
                      </a:cubicBezTo>
                      <a:cubicBezTo>
                        <a:pt x="168" y="278"/>
                        <a:pt x="135" y="298"/>
                        <a:pt x="115" y="305"/>
                      </a:cubicBezTo>
                      <a:cubicBezTo>
                        <a:pt x="95" y="312"/>
                        <a:pt x="80" y="345"/>
                        <a:pt x="67" y="337"/>
                      </a:cubicBezTo>
                      <a:cubicBezTo>
                        <a:pt x="54" y="329"/>
                        <a:pt x="46" y="281"/>
                        <a:pt x="35" y="257"/>
                      </a:cubicBezTo>
                      <a:cubicBezTo>
                        <a:pt x="24" y="233"/>
                        <a:pt x="6" y="206"/>
                        <a:pt x="3" y="193"/>
                      </a:cubicBezTo>
                      <a:cubicBezTo>
                        <a:pt x="0" y="180"/>
                        <a:pt x="4" y="180"/>
                        <a:pt x="19" y="177"/>
                      </a:cubicBezTo>
                      <a:cubicBezTo>
                        <a:pt x="34" y="174"/>
                        <a:pt x="76" y="177"/>
                        <a:pt x="91" y="177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5080" name="Freeform 24"/>
                <p:cNvSpPr>
                  <a:spLocks/>
                </p:cNvSpPr>
                <p:nvPr/>
              </p:nvSpPr>
              <p:spPr bwMode="auto">
                <a:xfrm flipH="1">
                  <a:off x="1728" y="3168"/>
                  <a:ext cx="233" cy="225"/>
                </a:xfrm>
                <a:custGeom>
                  <a:avLst/>
                  <a:gdLst>
                    <a:gd name="T0" fmla="*/ 24 w 424"/>
                    <a:gd name="T1" fmla="*/ 400 h 408"/>
                    <a:gd name="T2" fmla="*/ 24 w 424"/>
                    <a:gd name="T3" fmla="*/ 352 h 408"/>
                    <a:gd name="T4" fmla="*/ 24 w 424"/>
                    <a:gd name="T5" fmla="*/ 160 h 408"/>
                    <a:gd name="T6" fmla="*/ 72 w 424"/>
                    <a:gd name="T7" fmla="*/ 64 h 408"/>
                    <a:gd name="T8" fmla="*/ 360 w 424"/>
                    <a:gd name="T9" fmla="*/ 16 h 408"/>
                    <a:gd name="T10" fmla="*/ 408 w 424"/>
                    <a:gd name="T11" fmla="*/ 160 h 408"/>
                    <a:gd name="T12" fmla="*/ 416 w 424"/>
                    <a:gd name="T13" fmla="*/ 312 h 408"/>
                    <a:gd name="T14" fmla="*/ 360 w 424"/>
                    <a:gd name="T15" fmla="*/ 352 h 408"/>
                    <a:gd name="T16" fmla="*/ 168 w 424"/>
                    <a:gd name="T17" fmla="*/ 400 h 408"/>
                    <a:gd name="T18" fmla="*/ 24 w 424"/>
                    <a:gd name="T19" fmla="*/ 40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4" h="408">
                      <a:moveTo>
                        <a:pt x="24" y="400"/>
                      </a:moveTo>
                      <a:cubicBezTo>
                        <a:pt x="0" y="392"/>
                        <a:pt x="24" y="392"/>
                        <a:pt x="24" y="352"/>
                      </a:cubicBezTo>
                      <a:cubicBezTo>
                        <a:pt x="24" y="312"/>
                        <a:pt x="16" y="208"/>
                        <a:pt x="24" y="160"/>
                      </a:cubicBezTo>
                      <a:cubicBezTo>
                        <a:pt x="32" y="112"/>
                        <a:pt x="16" y="88"/>
                        <a:pt x="72" y="64"/>
                      </a:cubicBezTo>
                      <a:cubicBezTo>
                        <a:pt x="128" y="40"/>
                        <a:pt x="304" y="0"/>
                        <a:pt x="360" y="16"/>
                      </a:cubicBezTo>
                      <a:cubicBezTo>
                        <a:pt x="416" y="32"/>
                        <a:pt x="399" y="111"/>
                        <a:pt x="408" y="160"/>
                      </a:cubicBezTo>
                      <a:cubicBezTo>
                        <a:pt x="417" y="209"/>
                        <a:pt x="424" y="280"/>
                        <a:pt x="416" y="312"/>
                      </a:cubicBezTo>
                      <a:cubicBezTo>
                        <a:pt x="408" y="344"/>
                        <a:pt x="401" y="337"/>
                        <a:pt x="360" y="352"/>
                      </a:cubicBezTo>
                      <a:cubicBezTo>
                        <a:pt x="319" y="367"/>
                        <a:pt x="224" y="392"/>
                        <a:pt x="168" y="400"/>
                      </a:cubicBezTo>
                      <a:cubicBezTo>
                        <a:pt x="112" y="408"/>
                        <a:pt x="48" y="408"/>
                        <a:pt x="24" y="4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35935" name="Group 25"/>
              <p:cNvGrpSpPr>
                <a:grpSpLocks/>
              </p:cNvGrpSpPr>
              <p:nvPr/>
            </p:nvGrpSpPr>
            <p:grpSpPr bwMode="auto">
              <a:xfrm>
                <a:off x="3216" y="3262"/>
                <a:ext cx="384" cy="242"/>
                <a:chOff x="384" y="3051"/>
                <a:chExt cx="720" cy="453"/>
              </a:xfrm>
            </p:grpSpPr>
            <p:sp>
              <p:nvSpPr>
                <p:cNvPr id="45082" name="Rectangle 26"/>
                <p:cNvSpPr>
                  <a:spLocks noChangeArrowheads="1"/>
                </p:cNvSpPr>
                <p:nvPr/>
              </p:nvSpPr>
              <p:spPr bwMode="auto">
                <a:xfrm>
                  <a:off x="384" y="3433"/>
                  <a:ext cx="720" cy="71"/>
                </a:xfrm>
                <a:prstGeom prst="rect">
                  <a:avLst/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5083" name="Rectangle 27"/>
                <p:cNvSpPr>
                  <a:spLocks noChangeArrowheads="1"/>
                </p:cNvSpPr>
                <p:nvPr/>
              </p:nvSpPr>
              <p:spPr bwMode="auto">
                <a:xfrm>
                  <a:off x="498" y="3324"/>
                  <a:ext cx="437" cy="109"/>
                </a:xfrm>
                <a:prstGeom prst="rect">
                  <a:avLst/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5084" name="Rectangle 28"/>
                <p:cNvSpPr>
                  <a:spLocks noChangeArrowheads="1"/>
                </p:cNvSpPr>
                <p:nvPr/>
              </p:nvSpPr>
              <p:spPr bwMode="auto">
                <a:xfrm flipV="1">
                  <a:off x="607" y="3270"/>
                  <a:ext cx="219" cy="26"/>
                </a:xfrm>
                <a:prstGeom prst="rect">
                  <a:avLst/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5085" name="Rectangle 29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758" y="3147"/>
                  <a:ext cx="219" cy="26"/>
                </a:xfrm>
                <a:prstGeom prst="rect">
                  <a:avLst/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5086" name="AutoShape 30"/>
                <p:cNvSpPr>
                  <a:spLocks noChangeArrowheads="1"/>
                </p:cNvSpPr>
                <p:nvPr/>
              </p:nvSpPr>
              <p:spPr bwMode="auto">
                <a:xfrm rot="5400000">
                  <a:off x="649" y="3036"/>
                  <a:ext cx="165" cy="248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5929" name="Group 112"/>
            <p:cNvGrpSpPr>
              <a:grpSpLocks/>
            </p:cNvGrpSpPr>
            <p:nvPr/>
          </p:nvGrpSpPr>
          <p:grpSpPr bwMode="auto">
            <a:xfrm>
              <a:off x="3360" y="2208"/>
              <a:ext cx="1680" cy="864"/>
              <a:chOff x="3360" y="2208"/>
              <a:chExt cx="1680" cy="864"/>
            </a:xfrm>
          </p:grpSpPr>
          <p:sp>
            <p:nvSpPr>
              <p:cNvPr id="45111" name="AutoShape 55"/>
              <p:cNvSpPr>
                <a:spLocks noChangeArrowheads="1"/>
              </p:cNvSpPr>
              <p:nvPr/>
            </p:nvSpPr>
            <p:spPr bwMode="auto">
              <a:xfrm rot="2123887">
                <a:off x="4368" y="2352"/>
                <a:ext cx="672" cy="240"/>
              </a:xfrm>
              <a:prstGeom prst="leftArrow">
                <a:avLst>
                  <a:gd name="adj1" fmla="val 50000"/>
                  <a:gd name="adj2" fmla="val 7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1200" b="1">
                    <a:cs typeface="+mn-cs"/>
                  </a:rPr>
                  <a:t>GUIDE</a:t>
                </a:r>
              </a:p>
            </p:txBody>
          </p:sp>
          <p:sp>
            <p:nvSpPr>
              <p:cNvPr id="45112" name="AutoShape 56"/>
              <p:cNvSpPr>
                <a:spLocks noChangeArrowheads="1"/>
              </p:cNvSpPr>
              <p:nvPr/>
            </p:nvSpPr>
            <p:spPr bwMode="auto">
              <a:xfrm rot="7451885" flipV="1">
                <a:off x="3144" y="2424"/>
                <a:ext cx="672" cy="240"/>
              </a:xfrm>
              <a:prstGeom prst="leftArrow">
                <a:avLst>
                  <a:gd name="adj1" fmla="val 50000"/>
                  <a:gd name="adj2" fmla="val 7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1200" b="1">
                    <a:cs typeface="+mn-cs"/>
                  </a:rPr>
                  <a:t>GUIDE</a:t>
                </a:r>
              </a:p>
            </p:txBody>
          </p:sp>
          <p:sp>
            <p:nvSpPr>
              <p:cNvPr id="45113" name="AutoShape 57"/>
              <p:cNvSpPr>
                <a:spLocks noChangeArrowheads="1"/>
              </p:cNvSpPr>
              <p:nvPr/>
            </p:nvSpPr>
            <p:spPr bwMode="auto">
              <a:xfrm rot="5400000">
                <a:off x="3912" y="2616"/>
                <a:ext cx="672" cy="240"/>
              </a:xfrm>
              <a:prstGeom prst="leftArrow">
                <a:avLst>
                  <a:gd name="adj1" fmla="val 50000"/>
                  <a:gd name="adj2" fmla="val 7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1200" b="1">
                    <a:cs typeface="+mn-cs"/>
                  </a:rPr>
                  <a:t>GUIDE</a:t>
                </a:r>
              </a:p>
            </p:txBody>
          </p:sp>
        </p:grpSp>
      </p:grpSp>
      <p:grpSp>
        <p:nvGrpSpPr>
          <p:cNvPr id="45115" name="Group 59"/>
          <p:cNvGrpSpPr>
            <a:grpSpLocks noChangeAspect="1"/>
          </p:cNvGrpSpPr>
          <p:nvPr/>
        </p:nvGrpSpPr>
        <p:grpSpPr bwMode="auto">
          <a:xfrm>
            <a:off x="2108200" y="3095625"/>
            <a:ext cx="333375" cy="411163"/>
            <a:chOff x="453" y="1920"/>
            <a:chExt cx="667" cy="824"/>
          </a:xfrm>
        </p:grpSpPr>
        <p:sp>
          <p:nvSpPr>
            <p:cNvPr id="45116" name="Oval 60"/>
            <p:cNvSpPr>
              <a:spLocks noChangeAspect="1" noChangeArrowheads="1"/>
            </p:cNvSpPr>
            <p:nvPr/>
          </p:nvSpPr>
          <p:spPr bwMode="auto">
            <a:xfrm>
              <a:off x="625" y="1920"/>
              <a:ext cx="251" cy="29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5117" name="Freeform 61"/>
            <p:cNvSpPr>
              <a:spLocks noChangeAspect="1"/>
            </p:cNvSpPr>
            <p:nvPr/>
          </p:nvSpPr>
          <p:spPr bwMode="auto">
            <a:xfrm>
              <a:off x="453" y="2184"/>
              <a:ext cx="562" cy="512"/>
            </a:xfrm>
            <a:custGeom>
              <a:avLst/>
              <a:gdLst>
                <a:gd name="T0" fmla="*/ 91 w 562"/>
                <a:gd name="T1" fmla="*/ 177 h 513"/>
                <a:gd name="T2" fmla="*/ 171 w 562"/>
                <a:gd name="T3" fmla="*/ 121 h 513"/>
                <a:gd name="T4" fmla="*/ 259 w 562"/>
                <a:gd name="T5" fmla="*/ 57 h 513"/>
                <a:gd name="T6" fmla="*/ 515 w 562"/>
                <a:gd name="T7" fmla="*/ 33 h 513"/>
                <a:gd name="T8" fmla="*/ 539 w 562"/>
                <a:gd name="T9" fmla="*/ 257 h 513"/>
                <a:gd name="T10" fmla="*/ 475 w 562"/>
                <a:gd name="T11" fmla="*/ 433 h 513"/>
                <a:gd name="T12" fmla="*/ 475 w 562"/>
                <a:gd name="T13" fmla="*/ 465 h 513"/>
                <a:gd name="T14" fmla="*/ 315 w 562"/>
                <a:gd name="T15" fmla="*/ 505 h 513"/>
                <a:gd name="T16" fmla="*/ 227 w 562"/>
                <a:gd name="T17" fmla="*/ 417 h 513"/>
                <a:gd name="T18" fmla="*/ 187 w 562"/>
                <a:gd name="T19" fmla="*/ 297 h 513"/>
                <a:gd name="T20" fmla="*/ 115 w 562"/>
                <a:gd name="T21" fmla="*/ 305 h 513"/>
                <a:gd name="T22" fmla="*/ 67 w 562"/>
                <a:gd name="T23" fmla="*/ 337 h 513"/>
                <a:gd name="T24" fmla="*/ 35 w 562"/>
                <a:gd name="T25" fmla="*/ 257 h 513"/>
                <a:gd name="T26" fmla="*/ 3 w 562"/>
                <a:gd name="T27" fmla="*/ 193 h 513"/>
                <a:gd name="T28" fmla="*/ 19 w 562"/>
                <a:gd name="T29" fmla="*/ 177 h 513"/>
                <a:gd name="T30" fmla="*/ 91 w 562"/>
                <a:gd name="T31" fmla="*/ 177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62" h="513">
                  <a:moveTo>
                    <a:pt x="91" y="177"/>
                  </a:moveTo>
                  <a:cubicBezTo>
                    <a:pt x="117" y="166"/>
                    <a:pt x="143" y="141"/>
                    <a:pt x="171" y="121"/>
                  </a:cubicBezTo>
                  <a:cubicBezTo>
                    <a:pt x="199" y="101"/>
                    <a:pt x="202" y="72"/>
                    <a:pt x="259" y="57"/>
                  </a:cubicBezTo>
                  <a:cubicBezTo>
                    <a:pt x="316" y="42"/>
                    <a:pt x="468" y="0"/>
                    <a:pt x="515" y="33"/>
                  </a:cubicBezTo>
                  <a:cubicBezTo>
                    <a:pt x="562" y="66"/>
                    <a:pt x="546" y="190"/>
                    <a:pt x="539" y="257"/>
                  </a:cubicBezTo>
                  <a:cubicBezTo>
                    <a:pt x="532" y="324"/>
                    <a:pt x="486" y="398"/>
                    <a:pt x="475" y="433"/>
                  </a:cubicBezTo>
                  <a:cubicBezTo>
                    <a:pt x="464" y="468"/>
                    <a:pt x="502" y="453"/>
                    <a:pt x="475" y="465"/>
                  </a:cubicBezTo>
                  <a:cubicBezTo>
                    <a:pt x="448" y="477"/>
                    <a:pt x="356" y="513"/>
                    <a:pt x="315" y="505"/>
                  </a:cubicBezTo>
                  <a:cubicBezTo>
                    <a:pt x="274" y="497"/>
                    <a:pt x="248" y="452"/>
                    <a:pt x="227" y="417"/>
                  </a:cubicBezTo>
                  <a:cubicBezTo>
                    <a:pt x="206" y="382"/>
                    <a:pt x="206" y="316"/>
                    <a:pt x="187" y="297"/>
                  </a:cubicBezTo>
                  <a:cubicBezTo>
                    <a:pt x="168" y="278"/>
                    <a:pt x="135" y="298"/>
                    <a:pt x="115" y="305"/>
                  </a:cubicBezTo>
                  <a:cubicBezTo>
                    <a:pt x="95" y="312"/>
                    <a:pt x="80" y="345"/>
                    <a:pt x="67" y="337"/>
                  </a:cubicBezTo>
                  <a:cubicBezTo>
                    <a:pt x="54" y="329"/>
                    <a:pt x="46" y="281"/>
                    <a:pt x="35" y="257"/>
                  </a:cubicBezTo>
                  <a:cubicBezTo>
                    <a:pt x="24" y="233"/>
                    <a:pt x="6" y="206"/>
                    <a:pt x="3" y="193"/>
                  </a:cubicBezTo>
                  <a:cubicBezTo>
                    <a:pt x="0" y="180"/>
                    <a:pt x="4" y="180"/>
                    <a:pt x="19" y="177"/>
                  </a:cubicBezTo>
                  <a:cubicBezTo>
                    <a:pt x="34" y="174"/>
                    <a:pt x="76" y="177"/>
                    <a:pt x="91" y="177"/>
                  </a:cubicBez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5118" name="Freeform 62"/>
            <p:cNvSpPr>
              <a:spLocks noChangeAspect="1"/>
            </p:cNvSpPr>
            <p:nvPr/>
          </p:nvSpPr>
          <p:spPr bwMode="auto">
            <a:xfrm>
              <a:off x="698" y="2337"/>
              <a:ext cx="422" cy="407"/>
            </a:xfrm>
            <a:custGeom>
              <a:avLst/>
              <a:gdLst>
                <a:gd name="T0" fmla="*/ 24 w 424"/>
                <a:gd name="T1" fmla="*/ 400 h 408"/>
                <a:gd name="T2" fmla="*/ 24 w 424"/>
                <a:gd name="T3" fmla="*/ 352 h 408"/>
                <a:gd name="T4" fmla="*/ 24 w 424"/>
                <a:gd name="T5" fmla="*/ 160 h 408"/>
                <a:gd name="T6" fmla="*/ 72 w 424"/>
                <a:gd name="T7" fmla="*/ 64 h 408"/>
                <a:gd name="T8" fmla="*/ 360 w 424"/>
                <a:gd name="T9" fmla="*/ 16 h 408"/>
                <a:gd name="T10" fmla="*/ 408 w 424"/>
                <a:gd name="T11" fmla="*/ 160 h 408"/>
                <a:gd name="T12" fmla="*/ 416 w 424"/>
                <a:gd name="T13" fmla="*/ 312 h 408"/>
                <a:gd name="T14" fmla="*/ 360 w 424"/>
                <a:gd name="T15" fmla="*/ 352 h 408"/>
                <a:gd name="T16" fmla="*/ 168 w 424"/>
                <a:gd name="T17" fmla="*/ 400 h 408"/>
                <a:gd name="T18" fmla="*/ 24 w 424"/>
                <a:gd name="T19" fmla="*/ 40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4" h="408">
                  <a:moveTo>
                    <a:pt x="24" y="400"/>
                  </a:moveTo>
                  <a:cubicBezTo>
                    <a:pt x="0" y="392"/>
                    <a:pt x="24" y="392"/>
                    <a:pt x="24" y="352"/>
                  </a:cubicBezTo>
                  <a:cubicBezTo>
                    <a:pt x="24" y="312"/>
                    <a:pt x="16" y="208"/>
                    <a:pt x="24" y="160"/>
                  </a:cubicBezTo>
                  <a:cubicBezTo>
                    <a:pt x="32" y="112"/>
                    <a:pt x="16" y="88"/>
                    <a:pt x="72" y="64"/>
                  </a:cubicBezTo>
                  <a:cubicBezTo>
                    <a:pt x="128" y="40"/>
                    <a:pt x="304" y="0"/>
                    <a:pt x="360" y="16"/>
                  </a:cubicBezTo>
                  <a:cubicBezTo>
                    <a:pt x="416" y="32"/>
                    <a:pt x="399" y="111"/>
                    <a:pt x="408" y="160"/>
                  </a:cubicBezTo>
                  <a:cubicBezTo>
                    <a:pt x="417" y="209"/>
                    <a:pt x="424" y="280"/>
                    <a:pt x="416" y="312"/>
                  </a:cubicBezTo>
                  <a:cubicBezTo>
                    <a:pt x="408" y="344"/>
                    <a:pt x="401" y="337"/>
                    <a:pt x="360" y="352"/>
                  </a:cubicBezTo>
                  <a:cubicBezTo>
                    <a:pt x="319" y="367"/>
                    <a:pt x="224" y="392"/>
                    <a:pt x="168" y="400"/>
                  </a:cubicBezTo>
                  <a:cubicBezTo>
                    <a:pt x="112" y="408"/>
                    <a:pt x="48" y="408"/>
                    <a:pt x="24" y="400"/>
                  </a:cubicBezTo>
                  <a:close/>
                </a:path>
              </a:pathLst>
            </a:custGeom>
            <a:solidFill>
              <a:schemeClr val="bg1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45166" name="Group 110"/>
          <p:cNvGrpSpPr>
            <a:grpSpLocks/>
          </p:cNvGrpSpPr>
          <p:nvPr/>
        </p:nvGrpSpPr>
        <p:grpSpPr bwMode="auto">
          <a:xfrm>
            <a:off x="846138" y="2057400"/>
            <a:ext cx="2925762" cy="2498725"/>
            <a:chOff x="533" y="1296"/>
            <a:chExt cx="1843" cy="1574"/>
          </a:xfrm>
        </p:grpSpPr>
        <p:grpSp>
          <p:nvGrpSpPr>
            <p:cNvPr id="35892" name="Group 63"/>
            <p:cNvGrpSpPr>
              <a:grpSpLocks noChangeAspect="1"/>
            </p:cNvGrpSpPr>
            <p:nvPr/>
          </p:nvGrpSpPr>
          <p:grpSpPr bwMode="auto">
            <a:xfrm>
              <a:off x="1838" y="1373"/>
              <a:ext cx="346" cy="337"/>
              <a:chOff x="1584" y="528"/>
              <a:chExt cx="1491" cy="1457"/>
            </a:xfrm>
          </p:grpSpPr>
          <p:sp>
            <p:nvSpPr>
              <p:cNvPr id="45120" name="Oval 64"/>
              <p:cNvSpPr>
                <a:spLocks noChangeAspect="1" noChangeArrowheads="1"/>
              </p:cNvSpPr>
              <p:nvPr/>
            </p:nvSpPr>
            <p:spPr bwMode="auto">
              <a:xfrm>
                <a:off x="2351" y="528"/>
                <a:ext cx="336" cy="38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5121" name="Freeform 65"/>
              <p:cNvSpPr>
                <a:spLocks noChangeAspect="1"/>
              </p:cNvSpPr>
              <p:nvPr/>
            </p:nvSpPr>
            <p:spPr bwMode="auto">
              <a:xfrm>
                <a:off x="1731" y="891"/>
                <a:ext cx="1344" cy="1094"/>
              </a:xfrm>
              <a:custGeom>
                <a:avLst/>
                <a:gdLst>
                  <a:gd name="T0" fmla="*/ 629 w 1344"/>
                  <a:gd name="T1" fmla="*/ 69 h 1094"/>
                  <a:gd name="T2" fmla="*/ 621 w 1344"/>
                  <a:gd name="T3" fmla="*/ 69 h 1094"/>
                  <a:gd name="T4" fmla="*/ 669 w 1344"/>
                  <a:gd name="T5" fmla="*/ 69 h 1094"/>
                  <a:gd name="T6" fmla="*/ 813 w 1344"/>
                  <a:gd name="T7" fmla="*/ 117 h 1094"/>
                  <a:gd name="T8" fmla="*/ 957 w 1344"/>
                  <a:gd name="T9" fmla="*/ 21 h 1094"/>
                  <a:gd name="T10" fmla="*/ 965 w 1344"/>
                  <a:gd name="T11" fmla="*/ 21 h 1094"/>
                  <a:gd name="T12" fmla="*/ 1069 w 1344"/>
                  <a:gd name="T13" fmla="*/ 149 h 1094"/>
                  <a:gd name="T14" fmla="*/ 1245 w 1344"/>
                  <a:gd name="T15" fmla="*/ 381 h 1094"/>
                  <a:gd name="T16" fmla="*/ 1301 w 1344"/>
                  <a:gd name="T17" fmla="*/ 517 h 1094"/>
                  <a:gd name="T18" fmla="*/ 1197 w 1344"/>
                  <a:gd name="T19" fmla="*/ 645 h 1094"/>
                  <a:gd name="T20" fmla="*/ 1037 w 1344"/>
                  <a:gd name="T21" fmla="*/ 421 h 1094"/>
                  <a:gd name="T22" fmla="*/ 1053 w 1344"/>
                  <a:gd name="T23" fmla="*/ 645 h 1094"/>
                  <a:gd name="T24" fmla="*/ 1317 w 1344"/>
                  <a:gd name="T25" fmla="*/ 869 h 1094"/>
                  <a:gd name="T26" fmla="*/ 1213 w 1344"/>
                  <a:gd name="T27" fmla="*/ 941 h 1094"/>
                  <a:gd name="T28" fmla="*/ 861 w 1344"/>
                  <a:gd name="T29" fmla="*/ 1029 h 1094"/>
                  <a:gd name="T30" fmla="*/ 525 w 1344"/>
                  <a:gd name="T31" fmla="*/ 1077 h 1094"/>
                  <a:gd name="T32" fmla="*/ 525 w 1344"/>
                  <a:gd name="T33" fmla="*/ 1029 h 1094"/>
                  <a:gd name="T34" fmla="*/ 677 w 1344"/>
                  <a:gd name="T35" fmla="*/ 685 h 1094"/>
                  <a:gd name="T36" fmla="*/ 621 w 1344"/>
                  <a:gd name="T37" fmla="*/ 493 h 1094"/>
                  <a:gd name="T38" fmla="*/ 445 w 1344"/>
                  <a:gd name="T39" fmla="*/ 525 h 1094"/>
                  <a:gd name="T40" fmla="*/ 189 w 1344"/>
                  <a:gd name="T41" fmla="*/ 357 h 1094"/>
                  <a:gd name="T42" fmla="*/ 13 w 1344"/>
                  <a:gd name="T43" fmla="*/ 189 h 1094"/>
                  <a:gd name="T44" fmla="*/ 109 w 1344"/>
                  <a:gd name="T45" fmla="*/ 77 h 1094"/>
                  <a:gd name="T46" fmla="*/ 237 w 1344"/>
                  <a:gd name="T47" fmla="*/ 181 h 1094"/>
                  <a:gd name="T48" fmla="*/ 453 w 1344"/>
                  <a:gd name="T49" fmla="*/ 309 h 1094"/>
                  <a:gd name="T50" fmla="*/ 629 w 1344"/>
                  <a:gd name="T51" fmla="*/ 69 h 10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344" h="1094">
                    <a:moveTo>
                      <a:pt x="629" y="69"/>
                    </a:moveTo>
                    <a:cubicBezTo>
                      <a:pt x="661" y="13"/>
                      <a:pt x="614" y="69"/>
                      <a:pt x="621" y="69"/>
                    </a:cubicBezTo>
                    <a:cubicBezTo>
                      <a:pt x="628" y="69"/>
                      <a:pt x="637" y="61"/>
                      <a:pt x="669" y="69"/>
                    </a:cubicBezTo>
                    <a:cubicBezTo>
                      <a:pt x="701" y="77"/>
                      <a:pt x="765" y="125"/>
                      <a:pt x="813" y="117"/>
                    </a:cubicBezTo>
                    <a:cubicBezTo>
                      <a:pt x="861" y="109"/>
                      <a:pt x="932" y="37"/>
                      <a:pt x="957" y="21"/>
                    </a:cubicBezTo>
                    <a:cubicBezTo>
                      <a:pt x="982" y="5"/>
                      <a:pt x="946" y="0"/>
                      <a:pt x="965" y="21"/>
                    </a:cubicBezTo>
                    <a:cubicBezTo>
                      <a:pt x="984" y="42"/>
                      <a:pt x="1022" y="89"/>
                      <a:pt x="1069" y="149"/>
                    </a:cubicBezTo>
                    <a:cubicBezTo>
                      <a:pt x="1116" y="209"/>
                      <a:pt x="1206" y="320"/>
                      <a:pt x="1245" y="381"/>
                    </a:cubicBezTo>
                    <a:cubicBezTo>
                      <a:pt x="1284" y="442"/>
                      <a:pt x="1309" y="473"/>
                      <a:pt x="1301" y="517"/>
                    </a:cubicBezTo>
                    <a:cubicBezTo>
                      <a:pt x="1293" y="561"/>
                      <a:pt x="1241" y="661"/>
                      <a:pt x="1197" y="645"/>
                    </a:cubicBezTo>
                    <a:cubicBezTo>
                      <a:pt x="1153" y="629"/>
                      <a:pt x="1061" y="421"/>
                      <a:pt x="1037" y="421"/>
                    </a:cubicBezTo>
                    <a:cubicBezTo>
                      <a:pt x="1013" y="421"/>
                      <a:pt x="1006" y="570"/>
                      <a:pt x="1053" y="645"/>
                    </a:cubicBezTo>
                    <a:cubicBezTo>
                      <a:pt x="1100" y="720"/>
                      <a:pt x="1290" y="820"/>
                      <a:pt x="1317" y="869"/>
                    </a:cubicBezTo>
                    <a:cubicBezTo>
                      <a:pt x="1344" y="918"/>
                      <a:pt x="1289" y="914"/>
                      <a:pt x="1213" y="941"/>
                    </a:cubicBezTo>
                    <a:cubicBezTo>
                      <a:pt x="1137" y="968"/>
                      <a:pt x="976" y="1006"/>
                      <a:pt x="861" y="1029"/>
                    </a:cubicBezTo>
                    <a:cubicBezTo>
                      <a:pt x="746" y="1052"/>
                      <a:pt x="581" y="1077"/>
                      <a:pt x="525" y="1077"/>
                    </a:cubicBezTo>
                    <a:cubicBezTo>
                      <a:pt x="469" y="1077"/>
                      <a:pt x="500" y="1094"/>
                      <a:pt x="525" y="1029"/>
                    </a:cubicBezTo>
                    <a:cubicBezTo>
                      <a:pt x="550" y="964"/>
                      <a:pt x="661" y="774"/>
                      <a:pt x="677" y="685"/>
                    </a:cubicBezTo>
                    <a:cubicBezTo>
                      <a:pt x="693" y="596"/>
                      <a:pt x="660" y="520"/>
                      <a:pt x="621" y="493"/>
                    </a:cubicBezTo>
                    <a:cubicBezTo>
                      <a:pt x="582" y="466"/>
                      <a:pt x="517" y="548"/>
                      <a:pt x="445" y="525"/>
                    </a:cubicBezTo>
                    <a:cubicBezTo>
                      <a:pt x="373" y="502"/>
                      <a:pt x="261" y="413"/>
                      <a:pt x="189" y="357"/>
                    </a:cubicBezTo>
                    <a:cubicBezTo>
                      <a:pt x="117" y="301"/>
                      <a:pt x="26" y="236"/>
                      <a:pt x="13" y="189"/>
                    </a:cubicBezTo>
                    <a:cubicBezTo>
                      <a:pt x="0" y="142"/>
                      <a:pt x="72" y="78"/>
                      <a:pt x="109" y="77"/>
                    </a:cubicBezTo>
                    <a:cubicBezTo>
                      <a:pt x="146" y="76"/>
                      <a:pt x="180" y="142"/>
                      <a:pt x="237" y="181"/>
                    </a:cubicBezTo>
                    <a:cubicBezTo>
                      <a:pt x="294" y="220"/>
                      <a:pt x="388" y="328"/>
                      <a:pt x="453" y="309"/>
                    </a:cubicBezTo>
                    <a:cubicBezTo>
                      <a:pt x="518" y="290"/>
                      <a:pt x="592" y="119"/>
                      <a:pt x="629" y="69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5122" name="Line 6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1584" y="818"/>
                <a:ext cx="194" cy="19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35893" name="Group 67"/>
            <p:cNvGrpSpPr>
              <a:grpSpLocks noChangeAspect="1"/>
            </p:cNvGrpSpPr>
            <p:nvPr/>
          </p:nvGrpSpPr>
          <p:grpSpPr bwMode="auto">
            <a:xfrm>
              <a:off x="725" y="1344"/>
              <a:ext cx="309" cy="375"/>
              <a:chOff x="565" y="2400"/>
              <a:chExt cx="395" cy="480"/>
            </a:xfrm>
          </p:grpSpPr>
          <p:grpSp>
            <p:nvGrpSpPr>
              <p:cNvPr id="35915" name="Group 68"/>
              <p:cNvGrpSpPr>
                <a:grpSpLocks noChangeAspect="1"/>
              </p:cNvGrpSpPr>
              <p:nvPr/>
            </p:nvGrpSpPr>
            <p:grpSpPr bwMode="auto">
              <a:xfrm>
                <a:off x="565" y="2570"/>
                <a:ext cx="251" cy="310"/>
                <a:chOff x="528" y="2544"/>
                <a:chExt cx="290" cy="358"/>
              </a:xfrm>
            </p:grpSpPr>
            <p:sp>
              <p:nvSpPr>
                <p:cNvPr id="45125" name="Oval 69"/>
                <p:cNvSpPr>
                  <a:spLocks noChangeAspect="1" noChangeArrowheads="1"/>
                </p:cNvSpPr>
                <p:nvPr/>
              </p:nvSpPr>
              <p:spPr bwMode="auto">
                <a:xfrm rot="492827">
                  <a:off x="624" y="2544"/>
                  <a:ext cx="78" cy="124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5126" name="Freeform 70"/>
                <p:cNvSpPr>
                  <a:spLocks noChangeAspect="1"/>
                </p:cNvSpPr>
                <p:nvPr/>
              </p:nvSpPr>
              <p:spPr bwMode="auto">
                <a:xfrm>
                  <a:off x="528" y="2658"/>
                  <a:ext cx="244" cy="223"/>
                </a:xfrm>
                <a:custGeom>
                  <a:avLst/>
                  <a:gdLst>
                    <a:gd name="T0" fmla="*/ 91 w 562"/>
                    <a:gd name="T1" fmla="*/ 177 h 513"/>
                    <a:gd name="T2" fmla="*/ 171 w 562"/>
                    <a:gd name="T3" fmla="*/ 121 h 513"/>
                    <a:gd name="T4" fmla="*/ 259 w 562"/>
                    <a:gd name="T5" fmla="*/ 57 h 513"/>
                    <a:gd name="T6" fmla="*/ 515 w 562"/>
                    <a:gd name="T7" fmla="*/ 33 h 513"/>
                    <a:gd name="T8" fmla="*/ 539 w 562"/>
                    <a:gd name="T9" fmla="*/ 257 h 513"/>
                    <a:gd name="T10" fmla="*/ 475 w 562"/>
                    <a:gd name="T11" fmla="*/ 433 h 513"/>
                    <a:gd name="T12" fmla="*/ 475 w 562"/>
                    <a:gd name="T13" fmla="*/ 465 h 513"/>
                    <a:gd name="T14" fmla="*/ 315 w 562"/>
                    <a:gd name="T15" fmla="*/ 505 h 513"/>
                    <a:gd name="T16" fmla="*/ 227 w 562"/>
                    <a:gd name="T17" fmla="*/ 417 h 513"/>
                    <a:gd name="T18" fmla="*/ 187 w 562"/>
                    <a:gd name="T19" fmla="*/ 297 h 513"/>
                    <a:gd name="T20" fmla="*/ 115 w 562"/>
                    <a:gd name="T21" fmla="*/ 305 h 513"/>
                    <a:gd name="T22" fmla="*/ 67 w 562"/>
                    <a:gd name="T23" fmla="*/ 337 h 513"/>
                    <a:gd name="T24" fmla="*/ 35 w 562"/>
                    <a:gd name="T25" fmla="*/ 257 h 513"/>
                    <a:gd name="T26" fmla="*/ 3 w 562"/>
                    <a:gd name="T27" fmla="*/ 193 h 513"/>
                    <a:gd name="T28" fmla="*/ 19 w 562"/>
                    <a:gd name="T29" fmla="*/ 177 h 513"/>
                    <a:gd name="T30" fmla="*/ 91 w 562"/>
                    <a:gd name="T31" fmla="*/ 177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62" h="513">
                      <a:moveTo>
                        <a:pt x="91" y="177"/>
                      </a:moveTo>
                      <a:cubicBezTo>
                        <a:pt x="117" y="166"/>
                        <a:pt x="143" y="141"/>
                        <a:pt x="171" y="121"/>
                      </a:cubicBezTo>
                      <a:cubicBezTo>
                        <a:pt x="199" y="101"/>
                        <a:pt x="202" y="72"/>
                        <a:pt x="259" y="57"/>
                      </a:cubicBezTo>
                      <a:cubicBezTo>
                        <a:pt x="316" y="42"/>
                        <a:pt x="468" y="0"/>
                        <a:pt x="515" y="33"/>
                      </a:cubicBezTo>
                      <a:cubicBezTo>
                        <a:pt x="562" y="66"/>
                        <a:pt x="546" y="190"/>
                        <a:pt x="539" y="257"/>
                      </a:cubicBezTo>
                      <a:cubicBezTo>
                        <a:pt x="532" y="324"/>
                        <a:pt x="486" y="398"/>
                        <a:pt x="475" y="433"/>
                      </a:cubicBezTo>
                      <a:cubicBezTo>
                        <a:pt x="464" y="468"/>
                        <a:pt x="502" y="453"/>
                        <a:pt x="475" y="465"/>
                      </a:cubicBezTo>
                      <a:cubicBezTo>
                        <a:pt x="448" y="477"/>
                        <a:pt x="356" y="513"/>
                        <a:pt x="315" y="505"/>
                      </a:cubicBezTo>
                      <a:cubicBezTo>
                        <a:pt x="274" y="497"/>
                        <a:pt x="248" y="452"/>
                        <a:pt x="227" y="417"/>
                      </a:cubicBezTo>
                      <a:cubicBezTo>
                        <a:pt x="206" y="382"/>
                        <a:pt x="206" y="316"/>
                        <a:pt x="187" y="297"/>
                      </a:cubicBezTo>
                      <a:cubicBezTo>
                        <a:pt x="168" y="278"/>
                        <a:pt x="135" y="298"/>
                        <a:pt x="115" y="305"/>
                      </a:cubicBezTo>
                      <a:cubicBezTo>
                        <a:pt x="95" y="312"/>
                        <a:pt x="80" y="345"/>
                        <a:pt x="67" y="337"/>
                      </a:cubicBezTo>
                      <a:cubicBezTo>
                        <a:pt x="54" y="329"/>
                        <a:pt x="46" y="281"/>
                        <a:pt x="35" y="257"/>
                      </a:cubicBezTo>
                      <a:cubicBezTo>
                        <a:pt x="24" y="233"/>
                        <a:pt x="6" y="206"/>
                        <a:pt x="3" y="193"/>
                      </a:cubicBezTo>
                      <a:cubicBezTo>
                        <a:pt x="0" y="180"/>
                        <a:pt x="4" y="180"/>
                        <a:pt x="19" y="177"/>
                      </a:cubicBezTo>
                      <a:cubicBezTo>
                        <a:pt x="34" y="174"/>
                        <a:pt x="76" y="177"/>
                        <a:pt x="91" y="177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5127" name="Freeform 71"/>
                <p:cNvSpPr>
                  <a:spLocks noChangeAspect="1"/>
                </p:cNvSpPr>
                <p:nvPr/>
              </p:nvSpPr>
              <p:spPr bwMode="auto">
                <a:xfrm>
                  <a:off x="634" y="2725"/>
                  <a:ext cx="183" cy="177"/>
                </a:xfrm>
                <a:custGeom>
                  <a:avLst/>
                  <a:gdLst>
                    <a:gd name="T0" fmla="*/ 24 w 424"/>
                    <a:gd name="T1" fmla="*/ 400 h 408"/>
                    <a:gd name="T2" fmla="*/ 24 w 424"/>
                    <a:gd name="T3" fmla="*/ 352 h 408"/>
                    <a:gd name="T4" fmla="*/ 24 w 424"/>
                    <a:gd name="T5" fmla="*/ 160 h 408"/>
                    <a:gd name="T6" fmla="*/ 72 w 424"/>
                    <a:gd name="T7" fmla="*/ 64 h 408"/>
                    <a:gd name="T8" fmla="*/ 360 w 424"/>
                    <a:gd name="T9" fmla="*/ 16 h 408"/>
                    <a:gd name="T10" fmla="*/ 408 w 424"/>
                    <a:gd name="T11" fmla="*/ 160 h 408"/>
                    <a:gd name="T12" fmla="*/ 416 w 424"/>
                    <a:gd name="T13" fmla="*/ 312 h 408"/>
                    <a:gd name="T14" fmla="*/ 360 w 424"/>
                    <a:gd name="T15" fmla="*/ 352 h 408"/>
                    <a:gd name="T16" fmla="*/ 168 w 424"/>
                    <a:gd name="T17" fmla="*/ 400 h 408"/>
                    <a:gd name="T18" fmla="*/ 24 w 424"/>
                    <a:gd name="T19" fmla="*/ 40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4" h="408">
                      <a:moveTo>
                        <a:pt x="24" y="400"/>
                      </a:moveTo>
                      <a:cubicBezTo>
                        <a:pt x="0" y="392"/>
                        <a:pt x="24" y="392"/>
                        <a:pt x="24" y="352"/>
                      </a:cubicBezTo>
                      <a:cubicBezTo>
                        <a:pt x="24" y="312"/>
                        <a:pt x="16" y="208"/>
                        <a:pt x="24" y="160"/>
                      </a:cubicBezTo>
                      <a:cubicBezTo>
                        <a:pt x="32" y="112"/>
                        <a:pt x="16" y="88"/>
                        <a:pt x="72" y="64"/>
                      </a:cubicBezTo>
                      <a:cubicBezTo>
                        <a:pt x="128" y="40"/>
                        <a:pt x="304" y="0"/>
                        <a:pt x="360" y="16"/>
                      </a:cubicBezTo>
                      <a:cubicBezTo>
                        <a:pt x="416" y="32"/>
                        <a:pt x="399" y="111"/>
                        <a:pt x="408" y="160"/>
                      </a:cubicBezTo>
                      <a:cubicBezTo>
                        <a:pt x="417" y="209"/>
                        <a:pt x="424" y="280"/>
                        <a:pt x="416" y="312"/>
                      </a:cubicBezTo>
                      <a:cubicBezTo>
                        <a:pt x="408" y="344"/>
                        <a:pt x="401" y="337"/>
                        <a:pt x="360" y="352"/>
                      </a:cubicBezTo>
                      <a:cubicBezTo>
                        <a:pt x="319" y="367"/>
                        <a:pt x="224" y="392"/>
                        <a:pt x="168" y="400"/>
                      </a:cubicBezTo>
                      <a:cubicBezTo>
                        <a:pt x="112" y="408"/>
                        <a:pt x="48" y="408"/>
                        <a:pt x="24" y="4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35916" name="Group 72"/>
              <p:cNvGrpSpPr>
                <a:grpSpLocks noChangeAspect="1"/>
              </p:cNvGrpSpPr>
              <p:nvPr/>
            </p:nvGrpSpPr>
            <p:grpSpPr bwMode="auto">
              <a:xfrm>
                <a:off x="664" y="2400"/>
                <a:ext cx="296" cy="454"/>
                <a:chOff x="665" y="2256"/>
                <a:chExt cx="327" cy="502"/>
              </a:xfrm>
            </p:grpSpPr>
            <p:sp>
              <p:nvSpPr>
                <p:cNvPr id="45129" name="Oval 73"/>
                <p:cNvSpPr>
                  <a:spLocks noChangeAspect="1" noChangeArrowheads="1"/>
                </p:cNvSpPr>
                <p:nvPr/>
              </p:nvSpPr>
              <p:spPr bwMode="auto">
                <a:xfrm rot="-1246336">
                  <a:off x="760" y="2256"/>
                  <a:ext cx="96" cy="144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5130" name="Freeform 74"/>
                <p:cNvSpPr>
                  <a:spLocks noChangeAspect="1"/>
                </p:cNvSpPr>
                <p:nvPr/>
              </p:nvSpPr>
              <p:spPr bwMode="auto">
                <a:xfrm>
                  <a:off x="664" y="2400"/>
                  <a:ext cx="328" cy="358"/>
                </a:xfrm>
                <a:custGeom>
                  <a:avLst/>
                  <a:gdLst>
                    <a:gd name="T0" fmla="*/ 113 w 327"/>
                    <a:gd name="T1" fmla="*/ 133 h 358"/>
                    <a:gd name="T2" fmla="*/ 113 w 327"/>
                    <a:gd name="T3" fmla="*/ 50 h 358"/>
                    <a:gd name="T4" fmla="*/ 134 w 327"/>
                    <a:gd name="T5" fmla="*/ 15 h 358"/>
                    <a:gd name="T6" fmla="*/ 190 w 327"/>
                    <a:gd name="T7" fmla="*/ 1 h 358"/>
                    <a:gd name="T8" fmla="*/ 252 w 327"/>
                    <a:gd name="T9" fmla="*/ 10 h 358"/>
                    <a:gd name="T10" fmla="*/ 273 w 327"/>
                    <a:gd name="T11" fmla="*/ 61 h 358"/>
                    <a:gd name="T12" fmla="*/ 291 w 327"/>
                    <a:gd name="T13" fmla="*/ 115 h 358"/>
                    <a:gd name="T14" fmla="*/ 294 w 327"/>
                    <a:gd name="T15" fmla="*/ 143 h 358"/>
                    <a:gd name="T16" fmla="*/ 298 w 327"/>
                    <a:gd name="T17" fmla="*/ 180 h 358"/>
                    <a:gd name="T18" fmla="*/ 300 w 327"/>
                    <a:gd name="T19" fmla="*/ 227 h 358"/>
                    <a:gd name="T20" fmla="*/ 300 w 327"/>
                    <a:gd name="T21" fmla="*/ 257 h 358"/>
                    <a:gd name="T22" fmla="*/ 298 w 327"/>
                    <a:gd name="T23" fmla="*/ 307 h 358"/>
                    <a:gd name="T24" fmla="*/ 300 w 327"/>
                    <a:gd name="T25" fmla="*/ 332 h 358"/>
                    <a:gd name="T26" fmla="*/ 136 w 327"/>
                    <a:gd name="T27" fmla="*/ 344 h 358"/>
                    <a:gd name="T28" fmla="*/ 160 w 327"/>
                    <a:gd name="T29" fmla="*/ 250 h 358"/>
                    <a:gd name="T30" fmla="*/ 160 w 327"/>
                    <a:gd name="T31" fmla="*/ 203 h 358"/>
                    <a:gd name="T32" fmla="*/ 136 w 327"/>
                    <a:gd name="T33" fmla="*/ 169 h 358"/>
                    <a:gd name="T34" fmla="*/ 65 w 327"/>
                    <a:gd name="T35" fmla="*/ 262 h 358"/>
                    <a:gd name="T36" fmla="*/ 7 w 327"/>
                    <a:gd name="T37" fmla="*/ 239 h 358"/>
                    <a:gd name="T38" fmla="*/ 25 w 327"/>
                    <a:gd name="T39" fmla="*/ 219 h 358"/>
                    <a:gd name="T40" fmla="*/ 113 w 327"/>
                    <a:gd name="T41" fmla="*/ 133 h 3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327" h="358">
                      <a:moveTo>
                        <a:pt x="113" y="133"/>
                      </a:moveTo>
                      <a:cubicBezTo>
                        <a:pt x="132" y="107"/>
                        <a:pt x="109" y="70"/>
                        <a:pt x="113" y="50"/>
                      </a:cubicBezTo>
                      <a:cubicBezTo>
                        <a:pt x="117" y="30"/>
                        <a:pt x="121" y="23"/>
                        <a:pt x="134" y="15"/>
                      </a:cubicBezTo>
                      <a:cubicBezTo>
                        <a:pt x="147" y="7"/>
                        <a:pt x="170" y="2"/>
                        <a:pt x="190" y="1"/>
                      </a:cubicBezTo>
                      <a:cubicBezTo>
                        <a:pt x="210" y="0"/>
                        <a:pt x="238" y="0"/>
                        <a:pt x="252" y="10"/>
                      </a:cubicBezTo>
                      <a:cubicBezTo>
                        <a:pt x="266" y="20"/>
                        <a:pt x="267" y="44"/>
                        <a:pt x="273" y="61"/>
                      </a:cubicBezTo>
                      <a:cubicBezTo>
                        <a:pt x="279" y="78"/>
                        <a:pt x="287" y="102"/>
                        <a:pt x="291" y="115"/>
                      </a:cubicBezTo>
                      <a:cubicBezTo>
                        <a:pt x="295" y="129"/>
                        <a:pt x="293" y="132"/>
                        <a:pt x="294" y="143"/>
                      </a:cubicBezTo>
                      <a:cubicBezTo>
                        <a:pt x="295" y="154"/>
                        <a:pt x="297" y="166"/>
                        <a:pt x="298" y="180"/>
                      </a:cubicBezTo>
                      <a:cubicBezTo>
                        <a:pt x="299" y="194"/>
                        <a:pt x="300" y="214"/>
                        <a:pt x="300" y="227"/>
                      </a:cubicBezTo>
                      <a:cubicBezTo>
                        <a:pt x="300" y="240"/>
                        <a:pt x="300" y="244"/>
                        <a:pt x="300" y="257"/>
                      </a:cubicBezTo>
                      <a:cubicBezTo>
                        <a:pt x="300" y="270"/>
                        <a:pt x="298" y="295"/>
                        <a:pt x="298" y="307"/>
                      </a:cubicBezTo>
                      <a:cubicBezTo>
                        <a:pt x="298" y="319"/>
                        <a:pt x="327" y="326"/>
                        <a:pt x="300" y="332"/>
                      </a:cubicBezTo>
                      <a:cubicBezTo>
                        <a:pt x="273" y="338"/>
                        <a:pt x="159" y="358"/>
                        <a:pt x="136" y="344"/>
                      </a:cubicBezTo>
                      <a:cubicBezTo>
                        <a:pt x="113" y="330"/>
                        <a:pt x="156" y="273"/>
                        <a:pt x="160" y="250"/>
                      </a:cubicBezTo>
                      <a:cubicBezTo>
                        <a:pt x="164" y="227"/>
                        <a:pt x="164" y="216"/>
                        <a:pt x="160" y="203"/>
                      </a:cubicBezTo>
                      <a:cubicBezTo>
                        <a:pt x="156" y="190"/>
                        <a:pt x="152" y="158"/>
                        <a:pt x="136" y="169"/>
                      </a:cubicBezTo>
                      <a:cubicBezTo>
                        <a:pt x="120" y="178"/>
                        <a:pt x="86" y="250"/>
                        <a:pt x="65" y="262"/>
                      </a:cubicBezTo>
                      <a:cubicBezTo>
                        <a:pt x="44" y="273"/>
                        <a:pt x="13" y="246"/>
                        <a:pt x="7" y="239"/>
                      </a:cubicBezTo>
                      <a:cubicBezTo>
                        <a:pt x="0" y="231"/>
                        <a:pt x="8" y="236"/>
                        <a:pt x="25" y="219"/>
                      </a:cubicBezTo>
                      <a:cubicBezTo>
                        <a:pt x="44" y="200"/>
                        <a:pt x="94" y="151"/>
                        <a:pt x="113" y="13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5894" name="Group 75"/>
            <p:cNvGrpSpPr>
              <a:grpSpLocks noChangeAspect="1"/>
            </p:cNvGrpSpPr>
            <p:nvPr/>
          </p:nvGrpSpPr>
          <p:grpSpPr bwMode="auto">
            <a:xfrm>
              <a:off x="667" y="2256"/>
              <a:ext cx="404" cy="253"/>
              <a:chOff x="384" y="3051"/>
              <a:chExt cx="720" cy="453"/>
            </a:xfrm>
          </p:grpSpPr>
          <p:sp>
            <p:nvSpPr>
              <p:cNvPr id="45132" name="Rectangle 76"/>
              <p:cNvSpPr>
                <a:spLocks noChangeAspect="1" noChangeArrowheads="1"/>
              </p:cNvSpPr>
              <p:nvPr/>
            </p:nvSpPr>
            <p:spPr bwMode="auto">
              <a:xfrm>
                <a:off x="384" y="3432"/>
                <a:ext cx="720" cy="72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5133" name="Rectangle 77"/>
              <p:cNvSpPr>
                <a:spLocks noChangeAspect="1" noChangeArrowheads="1"/>
              </p:cNvSpPr>
              <p:nvPr/>
            </p:nvSpPr>
            <p:spPr bwMode="auto">
              <a:xfrm>
                <a:off x="500" y="3323"/>
                <a:ext cx="435" cy="109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5134" name="Rectangle 78"/>
              <p:cNvSpPr>
                <a:spLocks noChangeAspect="1" noChangeArrowheads="1"/>
              </p:cNvSpPr>
              <p:nvPr/>
            </p:nvSpPr>
            <p:spPr bwMode="auto">
              <a:xfrm flipV="1">
                <a:off x="609" y="3269"/>
                <a:ext cx="217" cy="27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5135" name="Rectangle 79"/>
              <p:cNvSpPr>
                <a:spLocks noChangeAspect="1" noChangeArrowheads="1"/>
              </p:cNvSpPr>
              <p:nvPr/>
            </p:nvSpPr>
            <p:spPr bwMode="auto">
              <a:xfrm rot="5400000" flipV="1">
                <a:off x="759" y="3147"/>
                <a:ext cx="218" cy="27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5136" name="AutoShape 80"/>
              <p:cNvSpPr>
                <a:spLocks noChangeAspect="1" noChangeArrowheads="1"/>
              </p:cNvSpPr>
              <p:nvPr/>
            </p:nvSpPr>
            <p:spPr bwMode="auto">
              <a:xfrm rot="5400000">
                <a:off x="649" y="3037"/>
                <a:ext cx="165" cy="24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35895" name="Group 81"/>
            <p:cNvGrpSpPr>
              <a:grpSpLocks noChangeAspect="1"/>
            </p:cNvGrpSpPr>
            <p:nvPr/>
          </p:nvGrpSpPr>
          <p:grpSpPr bwMode="auto">
            <a:xfrm>
              <a:off x="1790" y="2256"/>
              <a:ext cx="432" cy="267"/>
              <a:chOff x="1728" y="2928"/>
              <a:chExt cx="752" cy="465"/>
            </a:xfrm>
          </p:grpSpPr>
          <p:sp>
            <p:nvSpPr>
              <p:cNvPr id="45138" name="Oval 82"/>
              <p:cNvSpPr>
                <a:spLocks noChangeAspect="1" noChangeArrowheads="1"/>
              </p:cNvSpPr>
              <p:nvPr/>
            </p:nvSpPr>
            <p:spPr bwMode="auto">
              <a:xfrm rot="-1617737">
                <a:off x="2207" y="2928"/>
                <a:ext cx="138" cy="15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5139" name="Freeform 83"/>
              <p:cNvSpPr>
                <a:spLocks noChangeAspect="1"/>
              </p:cNvSpPr>
              <p:nvPr/>
            </p:nvSpPr>
            <p:spPr bwMode="auto">
              <a:xfrm>
                <a:off x="2113" y="3073"/>
                <a:ext cx="310" cy="284"/>
              </a:xfrm>
              <a:custGeom>
                <a:avLst/>
                <a:gdLst>
                  <a:gd name="T0" fmla="*/ 91 w 562"/>
                  <a:gd name="T1" fmla="*/ 177 h 513"/>
                  <a:gd name="T2" fmla="*/ 171 w 562"/>
                  <a:gd name="T3" fmla="*/ 121 h 513"/>
                  <a:gd name="T4" fmla="*/ 259 w 562"/>
                  <a:gd name="T5" fmla="*/ 57 h 513"/>
                  <a:gd name="T6" fmla="*/ 515 w 562"/>
                  <a:gd name="T7" fmla="*/ 33 h 513"/>
                  <a:gd name="T8" fmla="*/ 539 w 562"/>
                  <a:gd name="T9" fmla="*/ 257 h 513"/>
                  <a:gd name="T10" fmla="*/ 475 w 562"/>
                  <a:gd name="T11" fmla="*/ 433 h 513"/>
                  <a:gd name="T12" fmla="*/ 475 w 562"/>
                  <a:gd name="T13" fmla="*/ 465 h 513"/>
                  <a:gd name="T14" fmla="*/ 315 w 562"/>
                  <a:gd name="T15" fmla="*/ 505 h 513"/>
                  <a:gd name="T16" fmla="*/ 227 w 562"/>
                  <a:gd name="T17" fmla="*/ 417 h 513"/>
                  <a:gd name="T18" fmla="*/ 187 w 562"/>
                  <a:gd name="T19" fmla="*/ 297 h 513"/>
                  <a:gd name="T20" fmla="*/ 115 w 562"/>
                  <a:gd name="T21" fmla="*/ 305 h 513"/>
                  <a:gd name="T22" fmla="*/ 67 w 562"/>
                  <a:gd name="T23" fmla="*/ 337 h 513"/>
                  <a:gd name="T24" fmla="*/ 35 w 562"/>
                  <a:gd name="T25" fmla="*/ 257 h 513"/>
                  <a:gd name="T26" fmla="*/ 3 w 562"/>
                  <a:gd name="T27" fmla="*/ 193 h 513"/>
                  <a:gd name="T28" fmla="*/ 19 w 562"/>
                  <a:gd name="T29" fmla="*/ 177 h 513"/>
                  <a:gd name="T30" fmla="*/ 91 w 562"/>
                  <a:gd name="T31" fmla="*/ 1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2" h="513">
                    <a:moveTo>
                      <a:pt x="91" y="177"/>
                    </a:moveTo>
                    <a:cubicBezTo>
                      <a:pt x="117" y="166"/>
                      <a:pt x="143" y="141"/>
                      <a:pt x="171" y="121"/>
                    </a:cubicBezTo>
                    <a:cubicBezTo>
                      <a:pt x="199" y="101"/>
                      <a:pt x="202" y="72"/>
                      <a:pt x="259" y="57"/>
                    </a:cubicBezTo>
                    <a:cubicBezTo>
                      <a:pt x="316" y="42"/>
                      <a:pt x="468" y="0"/>
                      <a:pt x="515" y="33"/>
                    </a:cubicBezTo>
                    <a:cubicBezTo>
                      <a:pt x="562" y="66"/>
                      <a:pt x="546" y="190"/>
                      <a:pt x="539" y="257"/>
                    </a:cubicBezTo>
                    <a:cubicBezTo>
                      <a:pt x="532" y="324"/>
                      <a:pt x="486" y="398"/>
                      <a:pt x="475" y="433"/>
                    </a:cubicBezTo>
                    <a:cubicBezTo>
                      <a:pt x="464" y="468"/>
                      <a:pt x="502" y="453"/>
                      <a:pt x="475" y="465"/>
                    </a:cubicBezTo>
                    <a:cubicBezTo>
                      <a:pt x="448" y="477"/>
                      <a:pt x="356" y="513"/>
                      <a:pt x="315" y="505"/>
                    </a:cubicBezTo>
                    <a:cubicBezTo>
                      <a:pt x="274" y="497"/>
                      <a:pt x="248" y="452"/>
                      <a:pt x="227" y="417"/>
                    </a:cubicBezTo>
                    <a:cubicBezTo>
                      <a:pt x="206" y="382"/>
                      <a:pt x="206" y="316"/>
                      <a:pt x="187" y="297"/>
                    </a:cubicBezTo>
                    <a:cubicBezTo>
                      <a:pt x="168" y="278"/>
                      <a:pt x="135" y="298"/>
                      <a:pt x="115" y="305"/>
                    </a:cubicBezTo>
                    <a:cubicBezTo>
                      <a:pt x="95" y="312"/>
                      <a:pt x="80" y="345"/>
                      <a:pt x="67" y="337"/>
                    </a:cubicBezTo>
                    <a:cubicBezTo>
                      <a:pt x="54" y="329"/>
                      <a:pt x="46" y="281"/>
                      <a:pt x="35" y="257"/>
                    </a:cubicBezTo>
                    <a:cubicBezTo>
                      <a:pt x="24" y="233"/>
                      <a:pt x="6" y="206"/>
                      <a:pt x="3" y="193"/>
                    </a:cubicBezTo>
                    <a:cubicBezTo>
                      <a:pt x="0" y="180"/>
                      <a:pt x="4" y="180"/>
                      <a:pt x="19" y="177"/>
                    </a:cubicBezTo>
                    <a:cubicBezTo>
                      <a:pt x="34" y="174"/>
                      <a:pt x="76" y="177"/>
                      <a:pt x="91" y="177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5140" name="Freeform 84"/>
              <p:cNvSpPr>
                <a:spLocks noChangeAspect="1"/>
              </p:cNvSpPr>
              <p:nvPr/>
            </p:nvSpPr>
            <p:spPr bwMode="auto">
              <a:xfrm>
                <a:off x="2247" y="3156"/>
                <a:ext cx="233" cy="226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5141" name="Oval 85"/>
              <p:cNvSpPr>
                <a:spLocks noChangeAspect="1" noChangeArrowheads="1"/>
              </p:cNvSpPr>
              <p:nvPr/>
            </p:nvSpPr>
            <p:spPr bwMode="auto">
              <a:xfrm rot="1105027" flipH="1">
                <a:off x="1824" y="2928"/>
                <a:ext cx="143" cy="15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5142" name="Freeform 86"/>
              <p:cNvSpPr>
                <a:spLocks noChangeAspect="1"/>
              </p:cNvSpPr>
              <p:nvPr/>
            </p:nvSpPr>
            <p:spPr bwMode="auto">
              <a:xfrm flipH="1">
                <a:off x="1777" y="3073"/>
                <a:ext cx="310" cy="284"/>
              </a:xfrm>
              <a:custGeom>
                <a:avLst/>
                <a:gdLst>
                  <a:gd name="T0" fmla="*/ 91 w 562"/>
                  <a:gd name="T1" fmla="*/ 177 h 513"/>
                  <a:gd name="T2" fmla="*/ 171 w 562"/>
                  <a:gd name="T3" fmla="*/ 121 h 513"/>
                  <a:gd name="T4" fmla="*/ 259 w 562"/>
                  <a:gd name="T5" fmla="*/ 57 h 513"/>
                  <a:gd name="T6" fmla="*/ 515 w 562"/>
                  <a:gd name="T7" fmla="*/ 33 h 513"/>
                  <a:gd name="T8" fmla="*/ 539 w 562"/>
                  <a:gd name="T9" fmla="*/ 257 h 513"/>
                  <a:gd name="T10" fmla="*/ 475 w 562"/>
                  <a:gd name="T11" fmla="*/ 433 h 513"/>
                  <a:gd name="T12" fmla="*/ 475 w 562"/>
                  <a:gd name="T13" fmla="*/ 465 h 513"/>
                  <a:gd name="T14" fmla="*/ 315 w 562"/>
                  <a:gd name="T15" fmla="*/ 505 h 513"/>
                  <a:gd name="T16" fmla="*/ 227 w 562"/>
                  <a:gd name="T17" fmla="*/ 417 h 513"/>
                  <a:gd name="T18" fmla="*/ 187 w 562"/>
                  <a:gd name="T19" fmla="*/ 297 h 513"/>
                  <a:gd name="T20" fmla="*/ 115 w 562"/>
                  <a:gd name="T21" fmla="*/ 305 h 513"/>
                  <a:gd name="T22" fmla="*/ 67 w 562"/>
                  <a:gd name="T23" fmla="*/ 337 h 513"/>
                  <a:gd name="T24" fmla="*/ 35 w 562"/>
                  <a:gd name="T25" fmla="*/ 257 h 513"/>
                  <a:gd name="T26" fmla="*/ 3 w 562"/>
                  <a:gd name="T27" fmla="*/ 193 h 513"/>
                  <a:gd name="T28" fmla="*/ 19 w 562"/>
                  <a:gd name="T29" fmla="*/ 177 h 513"/>
                  <a:gd name="T30" fmla="*/ 91 w 562"/>
                  <a:gd name="T31" fmla="*/ 1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2" h="513">
                    <a:moveTo>
                      <a:pt x="91" y="177"/>
                    </a:moveTo>
                    <a:cubicBezTo>
                      <a:pt x="117" y="166"/>
                      <a:pt x="143" y="141"/>
                      <a:pt x="171" y="121"/>
                    </a:cubicBezTo>
                    <a:cubicBezTo>
                      <a:pt x="199" y="101"/>
                      <a:pt x="202" y="72"/>
                      <a:pt x="259" y="57"/>
                    </a:cubicBezTo>
                    <a:cubicBezTo>
                      <a:pt x="316" y="42"/>
                      <a:pt x="468" y="0"/>
                      <a:pt x="515" y="33"/>
                    </a:cubicBezTo>
                    <a:cubicBezTo>
                      <a:pt x="562" y="66"/>
                      <a:pt x="546" y="190"/>
                      <a:pt x="539" y="257"/>
                    </a:cubicBezTo>
                    <a:cubicBezTo>
                      <a:pt x="532" y="324"/>
                      <a:pt x="486" y="398"/>
                      <a:pt x="475" y="433"/>
                    </a:cubicBezTo>
                    <a:cubicBezTo>
                      <a:pt x="464" y="468"/>
                      <a:pt x="502" y="453"/>
                      <a:pt x="475" y="465"/>
                    </a:cubicBezTo>
                    <a:cubicBezTo>
                      <a:pt x="448" y="477"/>
                      <a:pt x="356" y="513"/>
                      <a:pt x="315" y="505"/>
                    </a:cubicBezTo>
                    <a:cubicBezTo>
                      <a:pt x="274" y="497"/>
                      <a:pt x="248" y="452"/>
                      <a:pt x="227" y="417"/>
                    </a:cubicBezTo>
                    <a:cubicBezTo>
                      <a:pt x="206" y="382"/>
                      <a:pt x="206" y="316"/>
                      <a:pt x="187" y="297"/>
                    </a:cubicBezTo>
                    <a:cubicBezTo>
                      <a:pt x="168" y="278"/>
                      <a:pt x="135" y="298"/>
                      <a:pt x="115" y="305"/>
                    </a:cubicBezTo>
                    <a:cubicBezTo>
                      <a:pt x="95" y="312"/>
                      <a:pt x="80" y="345"/>
                      <a:pt x="67" y="337"/>
                    </a:cubicBezTo>
                    <a:cubicBezTo>
                      <a:pt x="54" y="329"/>
                      <a:pt x="46" y="281"/>
                      <a:pt x="35" y="257"/>
                    </a:cubicBezTo>
                    <a:cubicBezTo>
                      <a:pt x="24" y="233"/>
                      <a:pt x="6" y="206"/>
                      <a:pt x="3" y="193"/>
                    </a:cubicBezTo>
                    <a:cubicBezTo>
                      <a:pt x="0" y="180"/>
                      <a:pt x="4" y="180"/>
                      <a:pt x="19" y="177"/>
                    </a:cubicBezTo>
                    <a:cubicBezTo>
                      <a:pt x="34" y="174"/>
                      <a:pt x="76" y="177"/>
                      <a:pt x="91" y="177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5143" name="Freeform 87"/>
              <p:cNvSpPr>
                <a:spLocks noChangeAspect="1"/>
              </p:cNvSpPr>
              <p:nvPr/>
            </p:nvSpPr>
            <p:spPr bwMode="auto">
              <a:xfrm flipH="1">
                <a:off x="1728" y="3168"/>
                <a:ext cx="233" cy="225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45144" name="Oval 88"/>
            <p:cNvSpPr>
              <a:spLocks noChangeAspect="1" noChangeArrowheads="1"/>
            </p:cNvSpPr>
            <p:nvPr/>
          </p:nvSpPr>
          <p:spPr bwMode="auto">
            <a:xfrm>
              <a:off x="533" y="1334"/>
              <a:ext cx="730" cy="691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5145" name="Text Box 89"/>
            <p:cNvSpPr txBox="1">
              <a:spLocks noChangeAspect="1" noChangeArrowheads="1"/>
            </p:cNvSpPr>
            <p:nvPr/>
          </p:nvSpPr>
          <p:spPr bwMode="auto">
            <a:xfrm>
              <a:off x="624" y="1690"/>
              <a:ext cx="636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Teaching </a:t>
              </a:r>
            </a:p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aides</a:t>
              </a:r>
            </a:p>
          </p:txBody>
        </p:sp>
        <p:sp>
          <p:nvSpPr>
            <p:cNvPr id="45146" name="Text Box 90"/>
            <p:cNvSpPr txBox="1">
              <a:spLocks noChangeAspect="1" noChangeArrowheads="1"/>
            </p:cNvSpPr>
            <p:nvPr/>
          </p:nvSpPr>
          <p:spPr bwMode="auto">
            <a:xfrm>
              <a:off x="1680" y="1728"/>
              <a:ext cx="6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Teachers</a:t>
              </a:r>
            </a:p>
          </p:txBody>
        </p:sp>
        <p:sp>
          <p:nvSpPr>
            <p:cNvPr id="45147" name="Text Box 91"/>
            <p:cNvSpPr txBox="1">
              <a:spLocks noChangeAspect="1" noChangeArrowheads="1"/>
            </p:cNvSpPr>
            <p:nvPr/>
          </p:nvSpPr>
          <p:spPr bwMode="auto">
            <a:xfrm>
              <a:off x="586" y="2496"/>
              <a:ext cx="662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E-learning</a:t>
              </a:r>
            </a:p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software</a:t>
              </a:r>
            </a:p>
          </p:txBody>
        </p:sp>
        <p:sp>
          <p:nvSpPr>
            <p:cNvPr id="45148" name="Text Box 92"/>
            <p:cNvSpPr txBox="1">
              <a:spLocks noChangeAspect="1" noChangeArrowheads="1"/>
            </p:cNvSpPr>
            <p:nvPr/>
          </p:nvSpPr>
          <p:spPr bwMode="auto">
            <a:xfrm>
              <a:off x="1767" y="2496"/>
              <a:ext cx="537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Peer </a:t>
              </a:r>
            </a:p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tutoring</a:t>
              </a:r>
            </a:p>
          </p:txBody>
        </p:sp>
        <p:sp>
          <p:nvSpPr>
            <p:cNvPr id="45149" name="Oval 93"/>
            <p:cNvSpPr>
              <a:spLocks noChangeAspect="1" noChangeArrowheads="1"/>
            </p:cNvSpPr>
            <p:nvPr/>
          </p:nvSpPr>
          <p:spPr bwMode="auto">
            <a:xfrm>
              <a:off x="1646" y="1296"/>
              <a:ext cx="730" cy="691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5150" name="Oval 94"/>
            <p:cNvSpPr>
              <a:spLocks noChangeAspect="1" noChangeArrowheads="1"/>
            </p:cNvSpPr>
            <p:nvPr/>
          </p:nvSpPr>
          <p:spPr bwMode="auto">
            <a:xfrm>
              <a:off x="533" y="2179"/>
              <a:ext cx="730" cy="691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5151" name="Oval 95"/>
            <p:cNvSpPr>
              <a:spLocks noChangeAspect="1" noChangeArrowheads="1"/>
            </p:cNvSpPr>
            <p:nvPr/>
          </p:nvSpPr>
          <p:spPr bwMode="auto">
            <a:xfrm>
              <a:off x="1646" y="2179"/>
              <a:ext cx="730" cy="691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45167" name="Group 111"/>
          <p:cNvGrpSpPr>
            <a:grpSpLocks/>
          </p:cNvGrpSpPr>
          <p:nvPr/>
        </p:nvGrpSpPr>
        <p:grpSpPr bwMode="auto">
          <a:xfrm>
            <a:off x="1295400" y="3048000"/>
            <a:ext cx="2041525" cy="955675"/>
            <a:chOff x="816" y="1920"/>
            <a:chExt cx="1286" cy="602"/>
          </a:xfrm>
        </p:grpSpPr>
        <p:sp>
          <p:nvSpPr>
            <p:cNvPr id="45152" name="Line 96"/>
            <p:cNvSpPr>
              <a:spLocks noChangeAspect="1" noChangeShapeType="1"/>
            </p:cNvSpPr>
            <p:nvPr/>
          </p:nvSpPr>
          <p:spPr bwMode="auto">
            <a:xfrm>
              <a:off x="1152" y="1920"/>
              <a:ext cx="144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5153" name="Line 97"/>
            <p:cNvSpPr>
              <a:spLocks noChangeAspect="1" noChangeShapeType="1"/>
            </p:cNvSpPr>
            <p:nvPr/>
          </p:nvSpPr>
          <p:spPr bwMode="auto">
            <a:xfrm flipH="1">
              <a:off x="1632" y="1920"/>
              <a:ext cx="144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5154" name="Line 98"/>
            <p:cNvSpPr>
              <a:spLocks noChangeAspect="1" noChangeShapeType="1"/>
            </p:cNvSpPr>
            <p:nvPr/>
          </p:nvSpPr>
          <p:spPr bwMode="auto">
            <a:xfrm flipH="1">
              <a:off x="1200" y="2208"/>
              <a:ext cx="144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5155" name="Line 99"/>
            <p:cNvSpPr>
              <a:spLocks noChangeAspect="1" noChangeShapeType="1"/>
            </p:cNvSpPr>
            <p:nvPr/>
          </p:nvSpPr>
          <p:spPr bwMode="auto">
            <a:xfrm rot="7051340" flipH="1">
              <a:off x="1987" y="2045"/>
              <a:ext cx="144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5156" name="Line 100"/>
            <p:cNvSpPr>
              <a:spLocks noChangeAspect="1" noChangeShapeType="1"/>
            </p:cNvSpPr>
            <p:nvPr/>
          </p:nvSpPr>
          <p:spPr bwMode="auto">
            <a:xfrm flipH="1">
              <a:off x="1248" y="2003"/>
              <a:ext cx="720" cy="51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5157" name="Line 101"/>
            <p:cNvSpPr>
              <a:spLocks noChangeAspect="1" noChangeShapeType="1"/>
            </p:cNvSpPr>
            <p:nvPr/>
          </p:nvSpPr>
          <p:spPr bwMode="auto">
            <a:xfrm>
              <a:off x="1536" y="2208"/>
              <a:ext cx="182" cy="10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5158" name="Line 102"/>
            <p:cNvSpPr>
              <a:spLocks noChangeAspect="1" noChangeShapeType="1"/>
            </p:cNvSpPr>
            <p:nvPr/>
          </p:nvSpPr>
          <p:spPr bwMode="auto">
            <a:xfrm rot="7224771" flipH="1">
              <a:off x="787" y="2045"/>
              <a:ext cx="144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45159" name="Text Box 103"/>
          <p:cNvSpPr txBox="1">
            <a:spLocks noChangeArrowheads="1"/>
          </p:cNvSpPr>
          <p:nvPr/>
        </p:nvSpPr>
        <p:spPr bwMode="auto">
          <a:xfrm>
            <a:off x="457200" y="4876800"/>
            <a:ext cx="4038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200">
                <a:solidFill>
                  <a:srgbClr val="660066"/>
                </a:solidFill>
                <a:cs typeface="+mn-cs"/>
              </a:rPr>
              <a:t>More </a:t>
            </a:r>
            <a:r>
              <a:rPr lang="ja-JP" altLang="en-US" sz="2200">
                <a:solidFill>
                  <a:srgbClr val="660066"/>
                </a:solidFill>
                <a:latin typeface="Arial"/>
                <a:cs typeface="+mn-cs"/>
              </a:rPr>
              <a:t>‘</a:t>
            </a:r>
            <a:r>
              <a:rPr lang="en-US" sz="2200">
                <a:solidFill>
                  <a:srgbClr val="660066"/>
                </a:solidFill>
                <a:cs typeface="+mn-cs"/>
              </a:rPr>
              <a:t>guidance of learning</a:t>
            </a:r>
            <a:r>
              <a:rPr lang="ja-JP" altLang="en-US" sz="2200">
                <a:solidFill>
                  <a:srgbClr val="660066"/>
                </a:solidFill>
                <a:latin typeface="Arial"/>
                <a:cs typeface="+mn-cs"/>
              </a:rPr>
              <a:t>’</a:t>
            </a:r>
            <a:r>
              <a:rPr lang="en-US" sz="2200">
                <a:solidFill>
                  <a:srgbClr val="660066"/>
                </a:solidFill>
                <a:cs typeface="+mn-cs"/>
              </a:rPr>
              <a:t> connections for students</a:t>
            </a:r>
          </a:p>
        </p:txBody>
      </p:sp>
      <p:grpSp>
        <p:nvGrpSpPr>
          <p:cNvPr id="45169" name="Group 113"/>
          <p:cNvGrpSpPr>
            <a:grpSpLocks/>
          </p:cNvGrpSpPr>
          <p:nvPr/>
        </p:nvGrpSpPr>
        <p:grpSpPr bwMode="auto">
          <a:xfrm>
            <a:off x="5181600" y="2133600"/>
            <a:ext cx="3200400" cy="1676400"/>
            <a:chOff x="3264" y="1344"/>
            <a:chExt cx="2016" cy="1056"/>
          </a:xfrm>
        </p:grpSpPr>
        <p:grpSp>
          <p:nvGrpSpPr>
            <p:cNvPr id="35857" name="Group 31"/>
            <p:cNvGrpSpPr>
              <a:grpSpLocks/>
            </p:cNvGrpSpPr>
            <p:nvPr/>
          </p:nvGrpSpPr>
          <p:grpSpPr bwMode="auto">
            <a:xfrm>
              <a:off x="3264" y="1344"/>
              <a:ext cx="2016" cy="1056"/>
              <a:chOff x="3408" y="1728"/>
              <a:chExt cx="2016" cy="1056"/>
            </a:xfrm>
          </p:grpSpPr>
          <p:grpSp>
            <p:nvGrpSpPr>
              <p:cNvPr id="35862" name="Group 32"/>
              <p:cNvGrpSpPr>
                <a:grpSpLocks/>
              </p:cNvGrpSpPr>
              <p:nvPr/>
            </p:nvGrpSpPr>
            <p:grpSpPr bwMode="auto">
              <a:xfrm>
                <a:off x="4416" y="1728"/>
                <a:ext cx="1008" cy="704"/>
                <a:chOff x="576" y="240"/>
                <a:chExt cx="2499" cy="1745"/>
              </a:xfrm>
            </p:grpSpPr>
            <p:sp>
              <p:nvSpPr>
                <p:cNvPr id="45089" name="Rectangle 33"/>
                <p:cNvSpPr>
                  <a:spLocks noChangeArrowheads="1"/>
                </p:cNvSpPr>
                <p:nvPr/>
              </p:nvSpPr>
              <p:spPr bwMode="auto">
                <a:xfrm>
                  <a:off x="576" y="240"/>
                  <a:ext cx="2303" cy="1343"/>
                </a:xfrm>
                <a:prstGeom prst="rect">
                  <a:avLst/>
                </a:prstGeom>
                <a:noFill/>
                <a:ln w="952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5090" name="Oval 34"/>
                <p:cNvSpPr>
                  <a:spLocks noChangeArrowheads="1"/>
                </p:cNvSpPr>
                <p:nvPr/>
              </p:nvSpPr>
              <p:spPr bwMode="auto">
                <a:xfrm>
                  <a:off x="2351" y="528"/>
                  <a:ext cx="337" cy="384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5091" name="Freeform 35"/>
                <p:cNvSpPr>
                  <a:spLocks/>
                </p:cNvSpPr>
                <p:nvPr/>
              </p:nvSpPr>
              <p:spPr bwMode="auto">
                <a:xfrm>
                  <a:off x="1731" y="892"/>
                  <a:ext cx="1344" cy="1093"/>
                </a:xfrm>
                <a:custGeom>
                  <a:avLst/>
                  <a:gdLst>
                    <a:gd name="T0" fmla="*/ 629 w 1344"/>
                    <a:gd name="T1" fmla="*/ 69 h 1094"/>
                    <a:gd name="T2" fmla="*/ 621 w 1344"/>
                    <a:gd name="T3" fmla="*/ 69 h 1094"/>
                    <a:gd name="T4" fmla="*/ 669 w 1344"/>
                    <a:gd name="T5" fmla="*/ 69 h 1094"/>
                    <a:gd name="T6" fmla="*/ 813 w 1344"/>
                    <a:gd name="T7" fmla="*/ 117 h 1094"/>
                    <a:gd name="T8" fmla="*/ 957 w 1344"/>
                    <a:gd name="T9" fmla="*/ 21 h 1094"/>
                    <a:gd name="T10" fmla="*/ 965 w 1344"/>
                    <a:gd name="T11" fmla="*/ 21 h 1094"/>
                    <a:gd name="T12" fmla="*/ 1069 w 1344"/>
                    <a:gd name="T13" fmla="*/ 149 h 1094"/>
                    <a:gd name="T14" fmla="*/ 1245 w 1344"/>
                    <a:gd name="T15" fmla="*/ 381 h 1094"/>
                    <a:gd name="T16" fmla="*/ 1301 w 1344"/>
                    <a:gd name="T17" fmla="*/ 517 h 1094"/>
                    <a:gd name="T18" fmla="*/ 1197 w 1344"/>
                    <a:gd name="T19" fmla="*/ 645 h 1094"/>
                    <a:gd name="T20" fmla="*/ 1037 w 1344"/>
                    <a:gd name="T21" fmla="*/ 421 h 1094"/>
                    <a:gd name="T22" fmla="*/ 1053 w 1344"/>
                    <a:gd name="T23" fmla="*/ 645 h 1094"/>
                    <a:gd name="T24" fmla="*/ 1317 w 1344"/>
                    <a:gd name="T25" fmla="*/ 869 h 1094"/>
                    <a:gd name="T26" fmla="*/ 1213 w 1344"/>
                    <a:gd name="T27" fmla="*/ 941 h 1094"/>
                    <a:gd name="T28" fmla="*/ 861 w 1344"/>
                    <a:gd name="T29" fmla="*/ 1029 h 1094"/>
                    <a:gd name="T30" fmla="*/ 525 w 1344"/>
                    <a:gd name="T31" fmla="*/ 1077 h 1094"/>
                    <a:gd name="T32" fmla="*/ 525 w 1344"/>
                    <a:gd name="T33" fmla="*/ 1029 h 1094"/>
                    <a:gd name="T34" fmla="*/ 677 w 1344"/>
                    <a:gd name="T35" fmla="*/ 685 h 1094"/>
                    <a:gd name="T36" fmla="*/ 621 w 1344"/>
                    <a:gd name="T37" fmla="*/ 493 h 1094"/>
                    <a:gd name="T38" fmla="*/ 445 w 1344"/>
                    <a:gd name="T39" fmla="*/ 525 h 1094"/>
                    <a:gd name="T40" fmla="*/ 189 w 1344"/>
                    <a:gd name="T41" fmla="*/ 357 h 1094"/>
                    <a:gd name="T42" fmla="*/ 13 w 1344"/>
                    <a:gd name="T43" fmla="*/ 189 h 1094"/>
                    <a:gd name="T44" fmla="*/ 109 w 1344"/>
                    <a:gd name="T45" fmla="*/ 77 h 1094"/>
                    <a:gd name="T46" fmla="*/ 237 w 1344"/>
                    <a:gd name="T47" fmla="*/ 181 h 1094"/>
                    <a:gd name="T48" fmla="*/ 453 w 1344"/>
                    <a:gd name="T49" fmla="*/ 309 h 1094"/>
                    <a:gd name="T50" fmla="*/ 629 w 1344"/>
                    <a:gd name="T51" fmla="*/ 69 h 10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344" h="1094">
                      <a:moveTo>
                        <a:pt x="629" y="69"/>
                      </a:moveTo>
                      <a:cubicBezTo>
                        <a:pt x="661" y="13"/>
                        <a:pt x="614" y="69"/>
                        <a:pt x="621" y="69"/>
                      </a:cubicBezTo>
                      <a:cubicBezTo>
                        <a:pt x="628" y="69"/>
                        <a:pt x="637" y="61"/>
                        <a:pt x="669" y="69"/>
                      </a:cubicBezTo>
                      <a:cubicBezTo>
                        <a:pt x="701" y="77"/>
                        <a:pt x="765" y="125"/>
                        <a:pt x="813" y="117"/>
                      </a:cubicBezTo>
                      <a:cubicBezTo>
                        <a:pt x="861" y="109"/>
                        <a:pt x="932" y="37"/>
                        <a:pt x="957" y="21"/>
                      </a:cubicBezTo>
                      <a:cubicBezTo>
                        <a:pt x="982" y="5"/>
                        <a:pt x="946" y="0"/>
                        <a:pt x="965" y="21"/>
                      </a:cubicBezTo>
                      <a:cubicBezTo>
                        <a:pt x="984" y="42"/>
                        <a:pt x="1022" y="89"/>
                        <a:pt x="1069" y="149"/>
                      </a:cubicBezTo>
                      <a:cubicBezTo>
                        <a:pt x="1116" y="209"/>
                        <a:pt x="1206" y="320"/>
                        <a:pt x="1245" y="381"/>
                      </a:cubicBezTo>
                      <a:cubicBezTo>
                        <a:pt x="1284" y="442"/>
                        <a:pt x="1309" y="473"/>
                        <a:pt x="1301" y="517"/>
                      </a:cubicBezTo>
                      <a:cubicBezTo>
                        <a:pt x="1293" y="561"/>
                        <a:pt x="1241" y="661"/>
                        <a:pt x="1197" y="645"/>
                      </a:cubicBezTo>
                      <a:cubicBezTo>
                        <a:pt x="1153" y="629"/>
                        <a:pt x="1061" y="421"/>
                        <a:pt x="1037" y="421"/>
                      </a:cubicBezTo>
                      <a:cubicBezTo>
                        <a:pt x="1013" y="421"/>
                        <a:pt x="1006" y="570"/>
                        <a:pt x="1053" y="645"/>
                      </a:cubicBezTo>
                      <a:cubicBezTo>
                        <a:pt x="1100" y="720"/>
                        <a:pt x="1290" y="820"/>
                        <a:pt x="1317" y="869"/>
                      </a:cubicBezTo>
                      <a:cubicBezTo>
                        <a:pt x="1344" y="918"/>
                        <a:pt x="1289" y="914"/>
                        <a:pt x="1213" y="941"/>
                      </a:cubicBezTo>
                      <a:cubicBezTo>
                        <a:pt x="1137" y="968"/>
                        <a:pt x="976" y="1006"/>
                        <a:pt x="861" y="1029"/>
                      </a:cubicBezTo>
                      <a:cubicBezTo>
                        <a:pt x="746" y="1052"/>
                        <a:pt x="581" y="1077"/>
                        <a:pt x="525" y="1077"/>
                      </a:cubicBezTo>
                      <a:cubicBezTo>
                        <a:pt x="469" y="1077"/>
                        <a:pt x="500" y="1094"/>
                        <a:pt x="525" y="1029"/>
                      </a:cubicBezTo>
                      <a:cubicBezTo>
                        <a:pt x="550" y="964"/>
                        <a:pt x="661" y="774"/>
                        <a:pt x="677" y="685"/>
                      </a:cubicBezTo>
                      <a:cubicBezTo>
                        <a:pt x="693" y="596"/>
                        <a:pt x="660" y="520"/>
                        <a:pt x="621" y="493"/>
                      </a:cubicBezTo>
                      <a:cubicBezTo>
                        <a:pt x="582" y="466"/>
                        <a:pt x="517" y="548"/>
                        <a:pt x="445" y="525"/>
                      </a:cubicBezTo>
                      <a:cubicBezTo>
                        <a:pt x="373" y="502"/>
                        <a:pt x="261" y="413"/>
                        <a:pt x="189" y="357"/>
                      </a:cubicBezTo>
                      <a:cubicBezTo>
                        <a:pt x="117" y="301"/>
                        <a:pt x="26" y="236"/>
                        <a:pt x="13" y="189"/>
                      </a:cubicBezTo>
                      <a:cubicBezTo>
                        <a:pt x="0" y="142"/>
                        <a:pt x="72" y="78"/>
                        <a:pt x="109" y="77"/>
                      </a:cubicBezTo>
                      <a:cubicBezTo>
                        <a:pt x="146" y="76"/>
                        <a:pt x="180" y="142"/>
                        <a:pt x="237" y="181"/>
                      </a:cubicBezTo>
                      <a:cubicBezTo>
                        <a:pt x="294" y="220"/>
                        <a:pt x="388" y="328"/>
                        <a:pt x="453" y="309"/>
                      </a:cubicBezTo>
                      <a:cubicBezTo>
                        <a:pt x="518" y="290"/>
                        <a:pt x="592" y="119"/>
                        <a:pt x="629" y="6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5092" name="Line 36"/>
                <p:cNvSpPr>
                  <a:spLocks noChangeShapeType="1"/>
                </p:cNvSpPr>
                <p:nvPr/>
              </p:nvSpPr>
              <p:spPr bwMode="auto">
                <a:xfrm flipH="1" flipV="1">
                  <a:off x="1585" y="815"/>
                  <a:ext cx="191" cy="19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35863" name="Group 37"/>
              <p:cNvGrpSpPr>
                <a:grpSpLocks/>
              </p:cNvGrpSpPr>
              <p:nvPr/>
            </p:nvGrpSpPr>
            <p:grpSpPr bwMode="auto">
              <a:xfrm>
                <a:off x="3408" y="2208"/>
                <a:ext cx="281" cy="384"/>
                <a:chOff x="2352" y="2016"/>
                <a:chExt cx="667" cy="912"/>
              </a:xfrm>
            </p:grpSpPr>
            <p:grpSp>
              <p:nvGrpSpPr>
                <p:cNvPr id="35876" name="Group 38"/>
                <p:cNvGrpSpPr>
                  <a:grpSpLocks/>
                </p:cNvGrpSpPr>
                <p:nvPr/>
              </p:nvGrpSpPr>
              <p:grpSpPr bwMode="auto">
                <a:xfrm>
                  <a:off x="2352" y="2016"/>
                  <a:ext cx="667" cy="824"/>
                  <a:chOff x="453" y="1920"/>
                  <a:chExt cx="667" cy="824"/>
                </a:xfrm>
              </p:grpSpPr>
              <p:sp>
                <p:nvSpPr>
                  <p:cNvPr id="45095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624" y="1920"/>
                    <a:ext cx="252" cy="287"/>
                  </a:xfrm>
                  <a:prstGeom prst="ellips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45096" name="Freeform 40"/>
                  <p:cNvSpPr>
                    <a:spLocks/>
                  </p:cNvSpPr>
                  <p:nvPr/>
                </p:nvSpPr>
                <p:spPr bwMode="auto">
                  <a:xfrm>
                    <a:off x="453" y="2184"/>
                    <a:ext cx="563" cy="513"/>
                  </a:xfrm>
                  <a:custGeom>
                    <a:avLst/>
                    <a:gdLst>
                      <a:gd name="T0" fmla="*/ 91 w 562"/>
                      <a:gd name="T1" fmla="*/ 177 h 513"/>
                      <a:gd name="T2" fmla="*/ 171 w 562"/>
                      <a:gd name="T3" fmla="*/ 121 h 513"/>
                      <a:gd name="T4" fmla="*/ 259 w 562"/>
                      <a:gd name="T5" fmla="*/ 57 h 513"/>
                      <a:gd name="T6" fmla="*/ 515 w 562"/>
                      <a:gd name="T7" fmla="*/ 33 h 513"/>
                      <a:gd name="T8" fmla="*/ 539 w 562"/>
                      <a:gd name="T9" fmla="*/ 257 h 513"/>
                      <a:gd name="T10" fmla="*/ 475 w 562"/>
                      <a:gd name="T11" fmla="*/ 433 h 513"/>
                      <a:gd name="T12" fmla="*/ 475 w 562"/>
                      <a:gd name="T13" fmla="*/ 465 h 513"/>
                      <a:gd name="T14" fmla="*/ 315 w 562"/>
                      <a:gd name="T15" fmla="*/ 505 h 513"/>
                      <a:gd name="T16" fmla="*/ 227 w 562"/>
                      <a:gd name="T17" fmla="*/ 417 h 513"/>
                      <a:gd name="T18" fmla="*/ 187 w 562"/>
                      <a:gd name="T19" fmla="*/ 297 h 513"/>
                      <a:gd name="T20" fmla="*/ 115 w 562"/>
                      <a:gd name="T21" fmla="*/ 305 h 513"/>
                      <a:gd name="T22" fmla="*/ 67 w 562"/>
                      <a:gd name="T23" fmla="*/ 337 h 513"/>
                      <a:gd name="T24" fmla="*/ 35 w 562"/>
                      <a:gd name="T25" fmla="*/ 257 h 513"/>
                      <a:gd name="T26" fmla="*/ 3 w 562"/>
                      <a:gd name="T27" fmla="*/ 193 h 513"/>
                      <a:gd name="T28" fmla="*/ 19 w 562"/>
                      <a:gd name="T29" fmla="*/ 177 h 513"/>
                      <a:gd name="T30" fmla="*/ 91 w 562"/>
                      <a:gd name="T31" fmla="*/ 177 h 5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562" h="513">
                        <a:moveTo>
                          <a:pt x="91" y="177"/>
                        </a:moveTo>
                        <a:cubicBezTo>
                          <a:pt x="117" y="166"/>
                          <a:pt x="143" y="141"/>
                          <a:pt x="171" y="121"/>
                        </a:cubicBezTo>
                        <a:cubicBezTo>
                          <a:pt x="199" y="101"/>
                          <a:pt x="202" y="72"/>
                          <a:pt x="259" y="57"/>
                        </a:cubicBezTo>
                        <a:cubicBezTo>
                          <a:pt x="316" y="42"/>
                          <a:pt x="468" y="0"/>
                          <a:pt x="515" y="33"/>
                        </a:cubicBezTo>
                        <a:cubicBezTo>
                          <a:pt x="562" y="66"/>
                          <a:pt x="546" y="190"/>
                          <a:pt x="539" y="257"/>
                        </a:cubicBezTo>
                        <a:cubicBezTo>
                          <a:pt x="532" y="324"/>
                          <a:pt x="486" y="398"/>
                          <a:pt x="475" y="433"/>
                        </a:cubicBezTo>
                        <a:cubicBezTo>
                          <a:pt x="464" y="468"/>
                          <a:pt x="502" y="453"/>
                          <a:pt x="475" y="465"/>
                        </a:cubicBezTo>
                        <a:cubicBezTo>
                          <a:pt x="448" y="477"/>
                          <a:pt x="356" y="513"/>
                          <a:pt x="315" y="505"/>
                        </a:cubicBezTo>
                        <a:cubicBezTo>
                          <a:pt x="274" y="497"/>
                          <a:pt x="248" y="452"/>
                          <a:pt x="227" y="417"/>
                        </a:cubicBezTo>
                        <a:cubicBezTo>
                          <a:pt x="206" y="382"/>
                          <a:pt x="206" y="316"/>
                          <a:pt x="187" y="297"/>
                        </a:cubicBezTo>
                        <a:cubicBezTo>
                          <a:pt x="168" y="278"/>
                          <a:pt x="135" y="298"/>
                          <a:pt x="115" y="305"/>
                        </a:cubicBezTo>
                        <a:cubicBezTo>
                          <a:pt x="95" y="312"/>
                          <a:pt x="80" y="345"/>
                          <a:pt x="67" y="337"/>
                        </a:cubicBezTo>
                        <a:cubicBezTo>
                          <a:pt x="54" y="329"/>
                          <a:pt x="46" y="281"/>
                          <a:pt x="35" y="257"/>
                        </a:cubicBezTo>
                        <a:cubicBezTo>
                          <a:pt x="24" y="233"/>
                          <a:pt x="6" y="206"/>
                          <a:pt x="3" y="193"/>
                        </a:cubicBezTo>
                        <a:cubicBezTo>
                          <a:pt x="0" y="180"/>
                          <a:pt x="4" y="180"/>
                          <a:pt x="19" y="177"/>
                        </a:cubicBezTo>
                        <a:cubicBezTo>
                          <a:pt x="34" y="174"/>
                          <a:pt x="76" y="177"/>
                          <a:pt x="91" y="177"/>
                        </a:cubicBezTo>
                        <a:close/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45097" name="Freeform 41"/>
                  <p:cNvSpPr>
                    <a:spLocks/>
                  </p:cNvSpPr>
                  <p:nvPr/>
                </p:nvSpPr>
                <p:spPr bwMode="auto">
                  <a:xfrm>
                    <a:off x="695" y="2336"/>
                    <a:ext cx="425" cy="408"/>
                  </a:xfrm>
                  <a:custGeom>
                    <a:avLst/>
                    <a:gdLst>
                      <a:gd name="T0" fmla="*/ 24 w 424"/>
                      <a:gd name="T1" fmla="*/ 400 h 408"/>
                      <a:gd name="T2" fmla="*/ 24 w 424"/>
                      <a:gd name="T3" fmla="*/ 352 h 408"/>
                      <a:gd name="T4" fmla="*/ 24 w 424"/>
                      <a:gd name="T5" fmla="*/ 160 h 408"/>
                      <a:gd name="T6" fmla="*/ 72 w 424"/>
                      <a:gd name="T7" fmla="*/ 64 h 408"/>
                      <a:gd name="T8" fmla="*/ 360 w 424"/>
                      <a:gd name="T9" fmla="*/ 16 h 408"/>
                      <a:gd name="T10" fmla="*/ 408 w 424"/>
                      <a:gd name="T11" fmla="*/ 160 h 408"/>
                      <a:gd name="T12" fmla="*/ 416 w 424"/>
                      <a:gd name="T13" fmla="*/ 312 h 408"/>
                      <a:gd name="T14" fmla="*/ 360 w 424"/>
                      <a:gd name="T15" fmla="*/ 352 h 408"/>
                      <a:gd name="T16" fmla="*/ 168 w 424"/>
                      <a:gd name="T17" fmla="*/ 400 h 408"/>
                      <a:gd name="T18" fmla="*/ 24 w 424"/>
                      <a:gd name="T19" fmla="*/ 400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24" h="408">
                        <a:moveTo>
                          <a:pt x="24" y="400"/>
                        </a:moveTo>
                        <a:cubicBezTo>
                          <a:pt x="0" y="392"/>
                          <a:pt x="24" y="392"/>
                          <a:pt x="24" y="352"/>
                        </a:cubicBezTo>
                        <a:cubicBezTo>
                          <a:pt x="24" y="312"/>
                          <a:pt x="16" y="208"/>
                          <a:pt x="24" y="160"/>
                        </a:cubicBezTo>
                        <a:cubicBezTo>
                          <a:pt x="32" y="112"/>
                          <a:pt x="16" y="88"/>
                          <a:pt x="72" y="64"/>
                        </a:cubicBezTo>
                        <a:cubicBezTo>
                          <a:pt x="128" y="40"/>
                          <a:pt x="304" y="0"/>
                          <a:pt x="360" y="16"/>
                        </a:cubicBezTo>
                        <a:cubicBezTo>
                          <a:pt x="416" y="32"/>
                          <a:pt x="399" y="111"/>
                          <a:pt x="408" y="160"/>
                        </a:cubicBezTo>
                        <a:cubicBezTo>
                          <a:pt x="417" y="209"/>
                          <a:pt x="424" y="280"/>
                          <a:pt x="416" y="312"/>
                        </a:cubicBezTo>
                        <a:cubicBezTo>
                          <a:pt x="408" y="344"/>
                          <a:pt x="401" y="337"/>
                          <a:pt x="360" y="352"/>
                        </a:cubicBezTo>
                        <a:cubicBezTo>
                          <a:pt x="319" y="367"/>
                          <a:pt x="224" y="392"/>
                          <a:pt x="168" y="400"/>
                        </a:cubicBezTo>
                        <a:cubicBezTo>
                          <a:pt x="112" y="408"/>
                          <a:pt x="48" y="408"/>
                          <a:pt x="24" y="40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sp>
              <p:nvSpPr>
                <p:cNvPr id="45098" name="Freeform 42"/>
                <p:cNvSpPr>
                  <a:spLocks/>
                </p:cNvSpPr>
                <p:nvPr/>
              </p:nvSpPr>
              <p:spPr bwMode="auto">
                <a:xfrm>
                  <a:off x="2784" y="2593"/>
                  <a:ext cx="95" cy="335"/>
                </a:xfrm>
                <a:custGeom>
                  <a:avLst/>
                  <a:gdLst>
                    <a:gd name="T0" fmla="*/ 48 w 96"/>
                    <a:gd name="T1" fmla="*/ 0 h 336"/>
                    <a:gd name="T2" fmla="*/ 96 w 96"/>
                    <a:gd name="T3" fmla="*/ 192 h 336"/>
                    <a:gd name="T4" fmla="*/ 48 w 96"/>
                    <a:gd name="T5" fmla="*/ 288 h 336"/>
                    <a:gd name="T6" fmla="*/ 0 w 96"/>
                    <a:gd name="T7" fmla="*/ 336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336">
                      <a:moveTo>
                        <a:pt x="48" y="0"/>
                      </a:moveTo>
                      <a:cubicBezTo>
                        <a:pt x="72" y="72"/>
                        <a:pt x="96" y="144"/>
                        <a:pt x="96" y="192"/>
                      </a:cubicBezTo>
                      <a:cubicBezTo>
                        <a:pt x="96" y="240"/>
                        <a:pt x="64" y="264"/>
                        <a:pt x="48" y="288"/>
                      </a:cubicBezTo>
                      <a:cubicBezTo>
                        <a:pt x="32" y="312"/>
                        <a:pt x="16" y="324"/>
                        <a:pt x="0" y="336"/>
                      </a:cubicBezTo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35864" name="Group 43"/>
              <p:cNvGrpSpPr>
                <a:grpSpLocks/>
              </p:cNvGrpSpPr>
              <p:nvPr/>
            </p:nvGrpSpPr>
            <p:grpSpPr bwMode="auto">
              <a:xfrm>
                <a:off x="3840" y="2304"/>
                <a:ext cx="281" cy="384"/>
                <a:chOff x="2352" y="2016"/>
                <a:chExt cx="667" cy="912"/>
              </a:xfrm>
            </p:grpSpPr>
            <p:grpSp>
              <p:nvGrpSpPr>
                <p:cNvPr id="35871" name="Group 44"/>
                <p:cNvGrpSpPr>
                  <a:grpSpLocks/>
                </p:cNvGrpSpPr>
                <p:nvPr/>
              </p:nvGrpSpPr>
              <p:grpSpPr bwMode="auto">
                <a:xfrm>
                  <a:off x="2352" y="2016"/>
                  <a:ext cx="667" cy="824"/>
                  <a:chOff x="453" y="1920"/>
                  <a:chExt cx="667" cy="824"/>
                </a:xfrm>
              </p:grpSpPr>
              <p:sp>
                <p:nvSpPr>
                  <p:cNvPr id="45101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624" y="1920"/>
                    <a:ext cx="252" cy="287"/>
                  </a:xfrm>
                  <a:prstGeom prst="ellips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45102" name="Freeform 46"/>
                  <p:cNvSpPr>
                    <a:spLocks/>
                  </p:cNvSpPr>
                  <p:nvPr/>
                </p:nvSpPr>
                <p:spPr bwMode="auto">
                  <a:xfrm>
                    <a:off x="453" y="2184"/>
                    <a:ext cx="563" cy="513"/>
                  </a:xfrm>
                  <a:custGeom>
                    <a:avLst/>
                    <a:gdLst>
                      <a:gd name="T0" fmla="*/ 91 w 562"/>
                      <a:gd name="T1" fmla="*/ 177 h 513"/>
                      <a:gd name="T2" fmla="*/ 171 w 562"/>
                      <a:gd name="T3" fmla="*/ 121 h 513"/>
                      <a:gd name="T4" fmla="*/ 259 w 562"/>
                      <a:gd name="T5" fmla="*/ 57 h 513"/>
                      <a:gd name="T6" fmla="*/ 515 w 562"/>
                      <a:gd name="T7" fmla="*/ 33 h 513"/>
                      <a:gd name="T8" fmla="*/ 539 w 562"/>
                      <a:gd name="T9" fmla="*/ 257 h 513"/>
                      <a:gd name="T10" fmla="*/ 475 w 562"/>
                      <a:gd name="T11" fmla="*/ 433 h 513"/>
                      <a:gd name="T12" fmla="*/ 475 w 562"/>
                      <a:gd name="T13" fmla="*/ 465 h 513"/>
                      <a:gd name="T14" fmla="*/ 315 w 562"/>
                      <a:gd name="T15" fmla="*/ 505 h 513"/>
                      <a:gd name="T16" fmla="*/ 227 w 562"/>
                      <a:gd name="T17" fmla="*/ 417 h 513"/>
                      <a:gd name="T18" fmla="*/ 187 w 562"/>
                      <a:gd name="T19" fmla="*/ 297 h 513"/>
                      <a:gd name="T20" fmla="*/ 115 w 562"/>
                      <a:gd name="T21" fmla="*/ 305 h 513"/>
                      <a:gd name="T22" fmla="*/ 67 w 562"/>
                      <a:gd name="T23" fmla="*/ 337 h 513"/>
                      <a:gd name="T24" fmla="*/ 35 w 562"/>
                      <a:gd name="T25" fmla="*/ 257 h 513"/>
                      <a:gd name="T26" fmla="*/ 3 w 562"/>
                      <a:gd name="T27" fmla="*/ 193 h 513"/>
                      <a:gd name="T28" fmla="*/ 19 w 562"/>
                      <a:gd name="T29" fmla="*/ 177 h 513"/>
                      <a:gd name="T30" fmla="*/ 91 w 562"/>
                      <a:gd name="T31" fmla="*/ 177 h 5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562" h="513">
                        <a:moveTo>
                          <a:pt x="91" y="177"/>
                        </a:moveTo>
                        <a:cubicBezTo>
                          <a:pt x="117" y="166"/>
                          <a:pt x="143" y="141"/>
                          <a:pt x="171" y="121"/>
                        </a:cubicBezTo>
                        <a:cubicBezTo>
                          <a:pt x="199" y="101"/>
                          <a:pt x="202" y="72"/>
                          <a:pt x="259" y="57"/>
                        </a:cubicBezTo>
                        <a:cubicBezTo>
                          <a:pt x="316" y="42"/>
                          <a:pt x="468" y="0"/>
                          <a:pt x="515" y="33"/>
                        </a:cubicBezTo>
                        <a:cubicBezTo>
                          <a:pt x="562" y="66"/>
                          <a:pt x="546" y="190"/>
                          <a:pt x="539" y="257"/>
                        </a:cubicBezTo>
                        <a:cubicBezTo>
                          <a:pt x="532" y="324"/>
                          <a:pt x="486" y="398"/>
                          <a:pt x="475" y="433"/>
                        </a:cubicBezTo>
                        <a:cubicBezTo>
                          <a:pt x="464" y="468"/>
                          <a:pt x="502" y="453"/>
                          <a:pt x="475" y="465"/>
                        </a:cubicBezTo>
                        <a:cubicBezTo>
                          <a:pt x="448" y="477"/>
                          <a:pt x="356" y="513"/>
                          <a:pt x="315" y="505"/>
                        </a:cubicBezTo>
                        <a:cubicBezTo>
                          <a:pt x="274" y="497"/>
                          <a:pt x="248" y="452"/>
                          <a:pt x="227" y="417"/>
                        </a:cubicBezTo>
                        <a:cubicBezTo>
                          <a:pt x="206" y="382"/>
                          <a:pt x="206" y="316"/>
                          <a:pt x="187" y="297"/>
                        </a:cubicBezTo>
                        <a:cubicBezTo>
                          <a:pt x="168" y="278"/>
                          <a:pt x="135" y="298"/>
                          <a:pt x="115" y="305"/>
                        </a:cubicBezTo>
                        <a:cubicBezTo>
                          <a:pt x="95" y="312"/>
                          <a:pt x="80" y="345"/>
                          <a:pt x="67" y="337"/>
                        </a:cubicBezTo>
                        <a:cubicBezTo>
                          <a:pt x="54" y="329"/>
                          <a:pt x="46" y="281"/>
                          <a:pt x="35" y="257"/>
                        </a:cubicBezTo>
                        <a:cubicBezTo>
                          <a:pt x="24" y="233"/>
                          <a:pt x="6" y="206"/>
                          <a:pt x="3" y="193"/>
                        </a:cubicBezTo>
                        <a:cubicBezTo>
                          <a:pt x="0" y="180"/>
                          <a:pt x="4" y="180"/>
                          <a:pt x="19" y="177"/>
                        </a:cubicBezTo>
                        <a:cubicBezTo>
                          <a:pt x="34" y="174"/>
                          <a:pt x="76" y="177"/>
                          <a:pt x="91" y="177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45103" name="Freeform 47"/>
                  <p:cNvSpPr>
                    <a:spLocks/>
                  </p:cNvSpPr>
                  <p:nvPr/>
                </p:nvSpPr>
                <p:spPr bwMode="auto">
                  <a:xfrm>
                    <a:off x="695" y="2336"/>
                    <a:ext cx="425" cy="408"/>
                  </a:xfrm>
                  <a:custGeom>
                    <a:avLst/>
                    <a:gdLst>
                      <a:gd name="T0" fmla="*/ 24 w 424"/>
                      <a:gd name="T1" fmla="*/ 400 h 408"/>
                      <a:gd name="T2" fmla="*/ 24 w 424"/>
                      <a:gd name="T3" fmla="*/ 352 h 408"/>
                      <a:gd name="T4" fmla="*/ 24 w 424"/>
                      <a:gd name="T5" fmla="*/ 160 h 408"/>
                      <a:gd name="T6" fmla="*/ 72 w 424"/>
                      <a:gd name="T7" fmla="*/ 64 h 408"/>
                      <a:gd name="T8" fmla="*/ 360 w 424"/>
                      <a:gd name="T9" fmla="*/ 16 h 408"/>
                      <a:gd name="T10" fmla="*/ 408 w 424"/>
                      <a:gd name="T11" fmla="*/ 160 h 408"/>
                      <a:gd name="T12" fmla="*/ 416 w 424"/>
                      <a:gd name="T13" fmla="*/ 312 h 408"/>
                      <a:gd name="T14" fmla="*/ 360 w 424"/>
                      <a:gd name="T15" fmla="*/ 352 h 408"/>
                      <a:gd name="T16" fmla="*/ 168 w 424"/>
                      <a:gd name="T17" fmla="*/ 400 h 408"/>
                      <a:gd name="T18" fmla="*/ 24 w 424"/>
                      <a:gd name="T19" fmla="*/ 400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24" h="408">
                        <a:moveTo>
                          <a:pt x="24" y="400"/>
                        </a:moveTo>
                        <a:cubicBezTo>
                          <a:pt x="0" y="392"/>
                          <a:pt x="24" y="392"/>
                          <a:pt x="24" y="352"/>
                        </a:cubicBezTo>
                        <a:cubicBezTo>
                          <a:pt x="24" y="312"/>
                          <a:pt x="16" y="208"/>
                          <a:pt x="24" y="160"/>
                        </a:cubicBezTo>
                        <a:cubicBezTo>
                          <a:pt x="32" y="112"/>
                          <a:pt x="16" y="88"/>
                          <a:pt x="72" y="64"/>
                        </a:cubicBezTo>
                        <a:cubicBezTo>
                          <a:pt x="128" y="40"/>
                          <a:pt x="304" y="0"/>
                          <a:pt x="360" y="16"/>
                        </a:cubicBezTo>
                        <a:cubicBezTo>
                          <a:pt x="416" y="32"/>
                          <a:pt x="399" y="111"/>
                          <a:pt x="408" y="160"/>
                        </a:cubicBezTo>
                        <a:cubicBezTo>
                          <a:pt x="417" y="209"/>
                          <a:pt x="424" y="280"/>
                          <a:pt x="416" y="312"/>
                        </a:cubicBezTo>
                        <a:cubicBezTo>
                          <a:pt x="408" y="344"/>
                          <a:pt x="401" y="337"/>
                          <a:pt x="360" y="352"/>
                        </a:cubicBezTo>
                        <a:cubicBezTo>
                          <a:pt x="319" y="367"/>
                          <a:pt x="224" y="392"/>
                          <a:pt x="168" y="400"/>
                        </a:cubicBezTo>
                        <a:cubicBezTo>
                          <a:pt x="112" y="408"/>
                          <a:pt x="48" y="408"/>
                          <a:pt x="24" y="40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sp>
              <p:nvSpPr>
                <p:cNvPr id="45104" name="Freeform 48"/>
                <p:cNvSpPr>
                  <a:spLocks/>
                </p:cNvSpPr>
                <p:nvPr/>
              </p:nvSpPr>
              <p:spPr bwMode="auto">
                <a:xfrm>
                  <a:off x="2784" y="2593"/>
                  <a:ext cx="95" cy="335"/>
                </a:xfrm>
                <a:custGeom>
                  <a:avLst/>
                  <a:gdLst>
                    <a:gd name="T0" fmla="*/ 48 w 96"/>
                    <a:gd name="T1" fmla="*/ 0 h 336"/>
                    <a:gd name="T2" fmla="*/ 96 w 96"/>
                    <a:gd name="T3" fmla="*/ 192 h 336"/>
                    <a:gd name="T4" fmla="*/ 48 w 96"/>
                    <a:gd name="T5" fmla="*/ 288 h 336"/>
                    <a:gd name="T6" fmla="*/ 0 w 96"/>
                    <a:gd name="T7" fmla="*/ 336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336">
                      <a:moveTo>
                        <a:pt x="48" y="0"/>
                      </a:moveTo>
                      <a:cubicBezTo>
                        <a:pt x="72" y="72"/>
                        <a:pt x="96" y="144"/>
                        <a:pt x="96" y="192"/>
                      </a:cubicBezTo>
                      <a:cubicBezTo>
                        <a:pt x="96" y="240"/>
                        <a:pt x="64" y="264"/>
                        <a:pt x="48" y="288"/>
                      </a:cubicBezTo>
                      <a:cubicBezTo>
                        <a:pt x="32" y="312"/>
                        <a:pt x="16" y="324"/>
                        <a:pt x="0" y="336"/>
                      </a:cubicBezTo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35865" name="Group 49"/>
              <p:cNvGrpSpPr>
                <a:grpSpLocks/>
              </p:cNvGrpSpPr>
              <p:nvPr/>
            </p:nvGrpSpPr>
            <p:grpSpPr bwMode="auto">
              <a:xfrm>
                <a:off x="4176" y="2400"/>
                <a:ext cx="281" cy="384"/>
                <a:chOff x="2352" y="2016"/>
                <a:chExt cx="667" cy="912"/>
              </a:xfrm>
            </p:grpSpPr>
            <p:grpSp>
              <p:nvGrpSpPr>
                <p:cNvPr id="35866" name="Group 50"/>
                <p:cNvGrpSpPr>
                  <a:grpSpLocks/>
                </p:cNvGrpSpPr>
                <p:nvPr/>
              </p:nvGrpSpPr>
              <p:grpSpPr bwMode="auto">
                <a:xfrm>
                  <a:off x="2352" y="2016"/>
                  <a:ext cx="667" cy="824"/>
                  <a:chOff x="453" y="1920"/>
                  <a:chExt cx="667" cy="824"/>
                </a:xfrm>
              </p:grpSpPr>
              <p:sp>
                <p:nvSpPr>
                  <p:cNvPr id="45107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624" y="1920"/>
                    <a:ext cx="252" cy="287"/>
                  </a:xfrm>
                  <a:prstGeom prst="ellips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45108" name="Freeform 52"/>
                  <p:cNvSpPr>
                    <a:spLocks/>
                  </p:cNvSpPr>
                  <p:nvPr/>
                </p:nvSpPr>
                <p:spPr bwMode="auto">
                  <a:xfrm>
                    <a:off x="453" y="2184"/>
                    <a:ext cx="563" cy="513"/>
                  </a:xfrm>
                  <a:custGeom>
                    <a:avLst/>
                    <a:gdLst>
                      <a:gd name="T0" fmla="*/ 91 w 562"/>
                      <a:gd name="T1" fmla="*/ 177 h 513"/>
                      <a:gd name="T2" fmla="*/ 171 w 562"/>
                      <a:gd name="T3" fmla="*/ 121 h 513"/>
                      <a:gd name="T4" fmla="*/ 259 w 562"/>
                      <a:gd name="T5" fmla="*/ 57 h 513"/>
                      <a:gd name="T6" fmla="*/ 515 w 562"/>
                      <a:gd name="T7" fmla="*/ 33 h 513"/>
                      <a:gd name="T8" fmla="*/ 539 w 562"/>
                      <a:gd name="T9" fmla="*/ 257 h 513"/>
                      <a:gd name="T10" fmla="*/ 475 w 562"/>
                      <a:gd name="T11" fmla="*/ 433 h 513"/>
                      <a:gd name="T12" fmla="*/ 475 w 562"/>
                      <a:gd name="T13" fmla="*/ 465 h 513"/>
                      <a:gd name="T14" fmla="*/ 315 w 562"/>
                      <a:gd name="T15" fmla="*/ 505 h 513"/>
                      <a:gd name="T16" fmla="*/ 227 w 562"/>
                      <a:gd name="T17" fmla="*/ 417 h 513"/>
                      <a:gd name="T18" fmla="*/ 187 w 562"/>
                      <a:gd name="T19" fmla="*/ 297 h 513"/>
                      <a:gd name="T20" fmla="*/ 115 w 562"/>
                      <a:gd name="T21" fmla="*/ 305 h 513"/>
                      <a:gd name="T22" fmla="*/ 67 w 562"/>
                      <a:gd name="T23" fmla="*/ 337 h 513"/>
                      <a:gd name="T24" fmla="*/ 35 w 562"/>
                      <a:gd name="T25" fmla="*/ 257 h 513"/>
                      <a:gd name="T26" fmla="*/ 3 w 562"/>
                      <a:gd name="T27" fmla="*/ 193 h 513"/>
                      <a:gd name="T28" fmla="*/ 19 w 562"/>
                      <a:gd name="T29" fmla="*/ 177 h 513"/>
                      <a:gd name="T30" fmla="*/ 91 w 562"/>
                      <a:gd name="T31" fmla="*/ 177 h 5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562" h="513">
                        <a:moveTo>
                          <a:pt x="91" y="177"/>
                        </a:moveTo>
                        <a:cubicBezTo>
                          <a:pt x="117" y="166"/>
                          <a:pt x="143" y="141"/>
                          <a:pt x="171" y="121"/>
                        </a:cubicBezTo>
                        <a:cubicBezTo>
                          <a:pt x="199" y="101"/>
                          <a:pt x="202" y="72"/>
                          <a:pt x="259" y="57"/>
                        </a:cubicBezTo>
                        <a:cubicBezTo>
                          <a:pt x="316" y="42"/>
                          <a:pt x="468" y="0"/>
                          <a:pt x="515" y="33"/>
                        </a:cubicBezTo>
                        <a:cubicBezTo>
                          <a:pt x="562" y="66"/>
                          <a:pt x="546" y="190"/>
                          <a:pt x="539" y="257"/>
                        </a:cubicBezTo>
                        <a:cubicBezTo>
                          <a:pt x="532" y="324"/>
                          <a:pt x="486" y="398"/>
                          <a:pt x="475" y="433"/>
                        </a:cubicBezTo>
                        <a:cubicBezTo>
                          <a:pt x="464" y="468"/>
                          <a:pt x="502" y="453"/>
                          <a:pt x="475" y="465"/>
                        </a:cubicBezTo>
                        <a:cubicBezTo>
                          <a:pt x="448" y="477"/>
                          <a:pt x="356" y="513"/>
                          <a:pt x="315" y="505"/>
                        </a:cubicBezTo>
                        <a:cubicBezTo>
                          <a:pt x="274" y="497"/>
                          <a:pt x="248" y="452"/>
                          <a:pt x="227" y="417"/>
                        </a:cubicBezTo>
                        <a:cubicBezTo>
                          <a:pt x="206" y="382"/>
                          <a:pt x="206" y="316"/>
                          <a:pt x="187" y="297"/>
                        </a:cubicBezTo>
                        <a:cubicBezTo>
                          <a:pt x="168" y="278"/>
                          <a:pt x="135" y="298"/>
                          <a:pt x="115" y="305"/>
                        </a:cubicBezTo>
                        <a:cubicBezTo>
                          <a:pt x="95" y="312"/>
                          <a:pt x="80" y="345"/>
                          <a:pt x="67" y="337"/>
                        </a:cubicBezTo>
                        <a:cubicBezTo>
                          <a:pt x="54" y="329"/>
                          <a:pt x="46" y="281"/>
                          <a:pt x="35" y="257"/>
                        </a:cubicBezTo>
                        <a:cubicBezTo>
                          <a:pt x="24" y="233"/>
                          <a:pt x="6" y="206"/>
                          <a:pt x="3" y="193"/>
                        </a:cubicBezTo>
                        <a:cubicBezTo>
                          <a:pt x="0" y="180"/>
                          <a:pt x="4" y="180"/>
                          <a:pt x="19" y="177"/>
                        </a:cubicBezTo>
                        <a:cubicBezTo>
                          <a:pt x="34" y="174"/>
                          <a:pt x="76" y="177"/>
                          <a:pt x="91" y="177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45109" name="Freeform 53"/>
                  <p:cNvSpPr>
                    <a:spLocks/>
                  </p:cNvSpPr>
                  <p:nvPr/>
                </p:nvSpPr>
                <p:spPr bwMode="auto">
                  <a:xfrm>
                    <a:off x="695" y="2336"/>
                    <a:ext cx="425" cy="408"/>
                  </a:xfrm>
                  <a:custGeom>
                    <a:avLst/>
                    <a:gdLst>
                      <a:gd name="T0" fmla="*/ 24 w 424"/>
                      <a:gd name="T1" fmla="*/ 400 h 408"/>
                      <a:gd name="T2" fmla="*/ 24 w 424"/>
                      <a:gd name="T3" fmla="*/ 352 h 408"/>
                      <a:gd name="T4" fmla="*/ 24 w 424"/>
                      <a:gd name="T5" fmla="*/ 160 h 408"/>
                      <a:gd name="T6" fmla="*/ 72 w 424"/>
                      <a:gd name="T7" fmla="*/ 64 h 408"/>
                      <a:gd name="T8" fmla="*/ 360 w 424"/>
                      <a:gd name="T9" fmla="*/ 16 h 408"/>
                      <a:gd name="T10" fmla="*/ 408 w 424"/>
                      <a:gd name="T11" fmla="*/ 160 h 408"/>
                      <a:gd name="T12" fmla="*/ 416 w 424"/>
                      <a:gd name="T13" fmla="*/ 312 h 408"/>
                      <a:gd name="T14" fmla="*/ 360 w 424"/>
                      <a:gd name="T15" fmla="*/ 352 h 408"/>
                      <a:gd name="T16" fmla="*/ 168 w 424"/>
                      <a:gd name="T17" fmla="*/ 400 h 408"/>
                      <a:gd name="T18" fmla="*/ 24 w 424"/>
                      <a:gd name="T19" fmla="*/ 400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24" h="408">
                        <a:moveTo>
                          <a:pt x="24" y="400"/>
                        </a:moveTo>
                        <a:cubicBezTo>
                          <a:pt x="0" y="392"/>
                          <a:pt x="24" y="392"/>
                          <a:pt x="24" y="352"/>
                        </a:cubicBezTo>
                        <a:cubicBezTo>
                          <a:pt x="24" y="312"/>
                          <a:pt x="16" y="208"/>
                          <a:pt x="24" y="160"/>
                        </a:cubicBezTo>
                        <a:cubicBezTo>
                          <a:pt x="32" y="112"/>
                          <a:pt x="16" y="88"/>
                          <a:pt x="72" y="64"/>
                        </a:cubicBezTo>
                        <a:cubicBezTo>
                          <a:pt x="128" y="40"/>
                          <a:pt x="304" y="0"/>
                          <a:pt x="360" y="16"/>
                        </a:cubicBezTo>
                        <a:cubicBezTo>
                          <a:pt x="416" y="32"/>
                          <a:pt x="399" y="111"/>
                          <a:pt x="408" y="160"/>
                        </a:cubicBezTo>
                        <a:cubicBezTo>
                          <a:pt x="417" y="209"/>
                          <a:pt x="424" y="280"/>
                          <a:pt x="416" y="312"/>
                        </a:cubicBezTo>
                        <a:cubicBezTo>
                          <a:pt x="408" y="344"/>
                          <a:pt x="401" y="337"/>
                          <a:pt x="360" y="352"/>
                        </a:cubicBezTo>
                        <a:cubicBezTo>
                          <a:pt x="319" y="367"/>
                          <a:pt x="224" y="392"/>
                          <a:pt x="168" y="400"/>
                        </a:cubicBezTo>
                        <a:cubicBezTo>
                          <a:pt x="112" y="408"/>
                          <a:pt x="48" y="408"/>
                          <a:pt x="24" y="40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sp>
              <p:nvSpPr>
                <p:cNvPr id="45110" name="Freeform 54"/>
                <p:cNvSpPr>
                  <a:spLocks/>
                </p:cNvSpPr>
                <p:nvPr/>
              </p:nvSpPr>
              <p:spPr bwMode="auto">
                <a:xfrm>
                  <a:off x="2784" y="2593"/>
                  <a:ext cx="95" cy="335"/>
                </a:xfrm>
                <a:custGeom>
                  <a:avLst/>
                  <a:gdLst>
                    <a:gd name="T0" fmla="*/ 48 w 96"/>
                    <a:gd name="T1" fmla="*/ 0 h 336"/>
                    <a:gd name="T2" fmla="*/ 96 w 96"/>
                    <a:gd name="T3" fmla="*/ 192 h 336"/>
                    <a:gd name="T4" fmla="*/ 48 w 96"/>
                    <a:gd name="T5" fmla="*/ 288 h 336"/>
                    <a:gd name="T6" fmla="*/ 0 w 96"/>
                    <a:gd name="T7" fmla="*/ 336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336">
                      <a:moveTo>
                        <a:pt x="48" y="0"/>
                      </a:moveTo>
                      <a:cubicBezTo>
                        <a:pt x="72" y="72"/>
                        <a:pt x="96" y="144"/>
                        <a:pt x="96" y="192"/>
                      </a:cubicBezTo>
                      <a:cubicBezTo>
                        <a:pt x="96" y="240"/>
                        <a:pt x="64" y="264"/>
                        <a:pt x="48" y="288"/>
                      </a:cubicBezTo>
                      <a:cubicBezTo>
                        <a:pt x="32" y="312"/>
                        <a:pt x="16" y="324"/>
                        <a:pt x="0" y="336"/>
                      </a:cubicBezTo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5858" name="Group 104"/>
            <p:cNvGrpSpPr>
              <a:grpSpLocks/>
            </p:cNvGrpSpPr>
            <p:nvPr/>
          </p:nvGrpSpPr>
          <p:grpSpPr bwMode="auto">
            <a:xfrm>
              <a:off x="3456" y="1584"/>
              <a:ext cx="1440" cy="528"/>
              <a:chOff x="3600" y="1968"/>
              <a:chExt cx="1440" cy="528"/>
            </a:xfrm>
          </p:grpSpPr>
          <p:sp>
            <p:nvSpPr>
              <p:cNvPr id="45161" name="AutoShape 105"/>
              <p:cNvSpPr>
                <a:spLocks noChangeArrowheads="1"/>
              </p:cNvSpPr>
              <p:nvPr/>
            </p:nvSpPr>
            <p:spPr bwMode="auto">
              <a:xfrm rot="-799373">
                <a:off x="4368" y="2256"/>
                <a:ext cx="672" cy="240"/>
              </a:xfrm>
              <a:prstGeom prst="leftArrow">
                <a:avLst>
                  <a:gd name="adj1" fmla="val 50000"/>
                  <a:gd name="adj2" fmla="val 7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1200" b="1">
                    <a:cs typeface="+mn-cs"/>
                  </a:rPr>
                  <a:t>GUIDE</a:t>
                </a:r>
              </a:p>
            </p:txBody>
          </p:sp>
          <p:sp>
            <p:nvSpPr>
              <p:cNvPr id="45162" name="AutoShape 106"/>
              <p:cNvSpPr>
                <a:spLocks noChangeArrowheads="1"/>
              </p:cNvSpPr>
              <p:nvPr/>
            </p:nvSpPr>
            <p:spPr bwMode="auto">
              <a:xfrm rot="-799373">
                <a:off x="4032" y="2064"/>
                <a:ext cx="672" cy="240"/>
              </a:xfrm>
              <a:prstGeom prst="leftArrow">
                <a:avLst>
                  <a:gd name="adj1" fmla="val 50000"/>
                  <a:gd name="adj2" fmla="val 7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1200" b="1">
                    <a:cs typeface="+mn-cs"/>
                  </a:rPr>
                  <a:t>GUIDE</a:t>
                </a:r>
              </a:p>
            </p:txBody>
          </p:sp>
          <p:sp>
            <p:nvSpPr>
              <p:cNvPr id="45163" name="AutoShape 107"/>
              <p:cNvSpPr>
                <a:spLocks noChangeArrowheads="1"/>
              </p:cNvSpPr>
              <p:nvPr/>
            </p:nvSpPr>
            <p:spPr bwMode="auto">
              <a:xfrm rot="-799373">
                <a:off x="3600" y="1968"/>
                <a:ext cx="672" cy="240"/>
              </a:xfrm>
              <a:prstGeom prst="leftArrow">
                <a:avLst>
                  <a:gd name="adj1" fmla="val 50000"/>
                  <a:gd name="adj2" fmla="val 7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1200" b="1">
                    <a:cs typeface="+mn-cs"/>
                  </a:rPr>
                  <a:t>GUIDE</a:t>
                </a:r>
              </a:p>
            </p:txBody>
          </p:sp>
        </p:grpSp>
      </p:grpSp>
      <p:sp>
        <p:nvSpPr>
          <p:cNvPr id="45164" name="Text Box 108"/>
          <p:cNvSpPr txBox="1">
            <a:spLocks noChangeArrowheads="1"/>
          </p:cNvSpPr>
          <p:nvPr/>
        </p:nvSpPr>
        <p:spPr bwMode="auto">
          <a:xfrm>
            <a:off x="4666474" y="4962136"/>
            <a:ext cx="343074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660066"/>
                </a:solidFill>
                <a:cs typeface="+mn-cs"/>
              </a:rPr>
              <a:t>Before: Teacher is main guide 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660066"/>
                </a:solidFill>
                <a:cs typeface="+mn-cs"/>
              </a:rPr>
              <a:t>of learning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5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1000"/>
                                        <p:tgtEl>
                                          <p:spTgt spid="4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506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45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45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1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1000"/>
                                        <p:tgtEl>
                                          <p:spTgt spid="4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nimBg="1"/>
      <p:bldP spid="45062" grpId="0" build="p" animBg="1"/>
      <p:bldP spid="45064" grpId="0"/>
      <p:bldP spid="45159" grpId="0"/>
      <p:bldP spid="45164" grpId="0"/>
      <p:bldP spid="45164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10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10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6FC606-55D2-4E4E-8758-61088580A2A5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EST Predictions – Axiom 55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762000" y="35052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447800"/>
            <a:ext cx="3962400" cy="4191000"/>
          </a:xfrm>
          <a:ln>
            <a:solidFill>
              <a:srgbClr val="993366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smtClean="0">
                <a:cs typeface="+mn-cs"/>
              </a:rPr>
              <a:t>Then flexibility increases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4572000" y="4876800"/>
            <a:ext cx="4038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200" dirty="0">
                <a:solidFill>
                  <a:srgbClr val="660066"/>
                </a:solidFill>
                <a:cs typeface="+mn-cs"/>
              </a:rPr>
              <a:t>More different ways for </a:t>
            </a:r>
            <a:r>
              <a:rPr lang="en-US" sz="2200" dirty="0" smtClean="0">
                <a:solidFill>
                  <a:srgbClr val="660066"/>
                </a:solidFill>
                <a:cs typeface="+mn-cs"/>
              </a:rPr>
              <a:t>guiding learning </a:t>
            </a:r>
            <a:r>
              <a:rPr lang="en-US" sz="2200" dirty="0">
                <a:solidFill>
                  <a:srgbClr val="660066"/>
                </a:solidFill>
                <a:cs typeface="+mn-cs"/>
              </a:rPr>
              <a:t>of students</a:t>
            </a:r>
          </a:p>
        </p:txBody>
      </p:sp>
      <p:sp>
        <p:nvSpPr>
          <p:cNvPr id="46087" name="Rectangle 7"/>
          <p:cNvSpPr>
            <a:spLocks noChangeAspect="1" noChangeArrowheads="1"/>
          </p:cNvSpPr>
          <p:nvPr/>
        </p:nvSpPr>
        <p:spPr bwMode="auto">
          <a:xfrm>
            <a:off x="4724400" y="2898775"/>
            <a:ext cx="2422525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sp>
        <p:nvSpPr>
          <p:cNvPr id="46137" name="Rectangle 57"/>
          <p:cNvSpPr>
            <a:spLocks noChangeAspect="1" noChangeArrowheads="1"/>
          </p:cNvSpPr>
          <p:nvPr/>
        </p:nvSpPr>
        <p:spPr bwMode="auto">
          <a:xfrm>
            <a:off x="4953000" y="2746375"/>
            <a:ext cx="2422525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grpSp>
        <p:nvGrpSpPr>
          <p:cNvPr id="46253" name="Group 173"/>
          <p:cNvGrpSpPr>
            <a:grpSpLocks/>
          </p:cNvGrpSpPr>
          <p:nvPr/>
        </p:nvGrpSpPr>
        <p:grpSpPr bwMode="auto">
          <a:xfrm>
            <a:off x="4876800" y="2209800"/>
            <a:ext cx="2790825" cy="2346325"/>
            <a:chOff x="3072" y="1392"/>
            <a:chExt cx="1758" cy="1478"/>
          </a:xfrm>
        </p:grpSpPr>
        <p:grpSp>
          <p:nvGrpSpPr>
            <p:cNvPr id="37952" name="Group 59"/>
            <p:cNvGrpSpPr>
              <a:grpSpLocks noChangeAspect="1"/>
            </p:cNvGrpSpPr>
            <p:nvPr/>
          </p:nvGrpSpPr>
          <p:grpSpPr bwMode="auto">
            <a:xfrm>
              <a:off x="3871" y="1970"/>
              <a:ext cx="211" cy="259"/>
              <a:chOff x="453" y="1920"/>
              <a:chExt cx="667" cy="824"/>
            </a:xfrm>
          </p:grpSpPr>
          <p:sp>
            <p:nvSpPr>
              <p:cNvPr id="46140" name="Oval 60"/>
              <p:cNvSpPr>
                <a:spLocks noChangeAspect="1" noChangeArrowheads="1"/>
              </p:cNvSpPr>
              <p:nvPr/>
            </p:nvSpPr>
            <p:spPr bwMode="auto">
              <a:xfrm>
                <a:off x="624" y="1920"/>
                <a:ext cx="253" cy="29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6141" name="Freeform 61"/>
              <p:cNvSpPr>
                <a:spLocks noChangeAspect="1"/>
              </p:cNvSpPr>
              <p:nvPr/>
            </p:nvSpPr>
            <p:spPr bwMode="auto">
              <a:xfrm>
                <a:off x="453" y="2184"/>
                <a:ext cx="563" cy="512"/>
              </a:xfrm>
              <a:custGeom>
                <a:avLst/>
                <a:gdLst>
                  <a:gd name="T0" fmla="*/ 91 w 562"/>
                  <a:gd name="T1" fmla="*/ 177 h 513"/>
                  <a:gd name="T2" fmla="*/ 171 w 562"/>
                  <a:gd name="T3" fmla="*/ 121 h 513"/>
                  <a:gd name="T4" fmla="*/ 259 w 562"/>
                  <a:gd name="T5" fmla="*/ 57 h 513"/>
                  <a:gd name="T6" fmla="*/ 515 w 562"/>
                  <a:gd name="T7" fmla="*/ 33 h 513"/>
                  <a:gd name="T8" fmla="*/ 539 w 562"/>
                  <a:gd name="T9" fmla="*/ 257 h 513"/>
                  <a:gd name="T10" fmla="*/ 475 w 562"/>
                  <a:gd name="T11" fmla="*/ 433 h 513"/>
                  <a:gd name="T12" fmla="*/ 475 w 562"/>
                  <a:gd name="T13" fmla="*/ 465 h 513"/>
                  <a:gd name="T14" fmla="*/ 315 w 562"/>
                  <a:gd name="T15" fmla="*/ 505 h 513"/>
                  <a:gd name="T16" fmla="*/ 227 w 562"/>
                  <a:gd name="T17" fmla="*/ 417 h 513"/>
                  <a:gd name="T18" fmla="*/ 187 w 562"/>
                  <a:gd name="T19" fmla="*/ 297 h 513"/>
                  <a:gd name="T20" fmla="*/ 115 w 562"/>
                  <a:gd name="T21" fmla="*/ 305 h 513"/>
                  <a:gd name="T22" fmla="*/ 67 w 562"/>
                  <a:gd name="T23" fmla="*/ 337 h 513"/>
                  <a:gd name="T24" fmla="*/ 35 w 562"/>
                  <a:gd name="T25" fmla="*/ 257 h 513"/>
                  <a:gd name="T26" fmla="*/ 3 w 562"/>
                  <a:gd name="T27" fmla="*/ 193 h 513"/>
                  <a:gd name="T28" fmla="*/ 19 w 562"/>
                  <a:gd name="T29" fmla="*/ 177 h 513"/>
                  <a:gd name="T30" fmla="*/ 91 w 562"/>
                  <a:gd name="T31" fmla="*/ 1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2" h="513">
                    <a:moveTo>
                      <a:pt x="91" y="177"/>
                    </a:moveTo>
                    <a:cubicBezTo>
                      <a:pt x="117" y="166"/>
                      <a:pt x="143" y="141"/>
                      <a:pt x="171" y="121"/>
                    </a:cubicBezTo>
                    <a:cubicBezTo>
                      <a:pt x="199" y="101"/>
                      <a:pt x="202" y="72"/>
                      <a:pt x="259" y="57"/>
                    </a:cubicBezTo>
                    <a:cubicBezTo>
                      <a:pt x="316" y="42"/>
                      <a:pt x="468" y="0"/>
                      <a:pt x="515" y="33"/>
                    </a:cubicBezTo>
                    <a:cubicBezTo>
                      <a:pt x="562" y="66"/>
                      <a:pt x="546" y="190"/>
                      <a:pt x="539" y="257"/>
                    </a:cubicBezTo>
                    <a:cubicBezTo>
                      <a:pt x="532" y="324"/>
                      <a:pt x="486" y="398"/>
                      <a:pt x="475" y="433"/>
                    </a:cubicBezTo>
                    <a:cubicBezTo>
                      <a:pt x="464" y="468"/>
                      <a:pt x="502" y="453"/>
                      <a:pt x="475" y="465"/>
                    </a:cubicBezTo>
                    <a:cubicBezTo>
                      <a:pt x="448" y="477"/>
                      <a:pt x="356" y="513"/>
                      <a:pt x="315" y="505"/>
                    </a:cubicBezTo>
                    <a:cubicBezTo>
                      <a:pt x="274" y="497"/>
                      <a:pt x="248" y="452"/>
                      <a:pt x="227" y="417"/>
                    </a:cubicBezTo>
                    <a:cubicBezTo>
                      <a:pt x="206" y="382"/>
                      <a:pt x="206" y="316"/>
                      <a:pt x="187" y="297"/>
                    </a:cubicBezTo>
                    <a:cubicBezTo>
                      <a:pt x="168" y="278"/>
                      <a:pt x="135" y="298"/>
                      <a:pt x="115" y="305"/>
                    </a:cubicBezTo>
                    <a:cubicBezTo>
                      <a:pt x="95" y="312"/>
                      <a:pt x="80" y="345"/>
                      <a:pt x="67" y="337"/>
                    </a:cubicBezTo>
                    <a:cubicBezTo>
                      <a:pt x="54" y="329"/>
                      <a:pt x="46" y="281"/>
                      <a:pt x="35" y="257"/>
                    </a:cubicBezTo>
                    <a:cubicBezTo>
                      <a:pt x="24" y="233"/>
                      <a:pt x="6" y="206"/>
                      <a:pt x="3" y="193"/>
                    </a:cubicBezTo>
                    <a:cubicBezTo>
                      <a:pt x="0" y="180"/>
                      <a:pt x="4" y="180"/>
                      <a:pt x="19" y="177"/>
                    </a:cubicBezTo>
                    <a:cubicBezTo>
                      <a:pt x="34" y="174"/>
                      <a:pt x="76" y="177"/>
                      <a:pt x="91" y="177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6142" name="Freeform 62"/>
              <p:cNvSpPr>
                <a:spLocks noChangeAspect="1"/>
              </p:cNvSpPr>
              <p:nvPr/>
            </p:nvSpPr>
            <p:spPr bwMode="auto">
              <a:xfrm>
                <a:off x="696" y="2337"/>
                <a:ext cx="424" cy="407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37953" name="Group 172"/>
            <p:cNvGrpSpPr>
              <a:grpSpLocks/>
            </p:cNvGrpSpPr>
            <p:nvPr/>
          </p:nvGrpSpPr>
          <p:grpSpPr bwMode="auto">
            <a:xfrm>
              <a:off x="3072" y="1392"/>
              <a:ext cx="1758" cy="1478"/>
              <a:chOff x="3072" y="1392"/>
              <a:chExt cx="1758" cy="1478"/>
            </a:xfrm>
          </p:grpSpPr>
          <p:sp>
            <p:nvSpPr>
              <p:cNvPr id="46169" name="Text Box 89"/>
              <p:cNvSpPr txBox="1">
                <a:spLocks noChangeAspect="1" noChangeArrowheads="1"/>
              </p:cNvSpPr>
              <p:nvPr/>
            </p:nvSpPr>
            <p:spPr bwMode="auto">
              <a:xfrm>
                <a:off x="4263" y="2506"/>
                <a:ext cx="537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sz="1400" b="1">
                    <a:solidFill>
                      <a:srgbClr val="336699"/>
                    </a:solidFill>
                    <a:cs typeface="+mn-cs"/>
                  </a:rPr>
                  <a:t>Peer </a:t>
                </a:r>
              </a:p>
              <a:p>
                <a:pPr algn="ctr" eaLnBrk="1" hangingPunct="1">
                  <a:defRPr/>
                </a:pPr>
                <a:r>
                  <a:rPr lang="en-US" sz="1400" b="1">
                    <a:solidFill>
                      <a:srgbClr val="336699"/>
                    </a:solidFill>
                    <a:cs typeface="+mn-cs"/>
                  </a:rPr>
                  <a:t>tutoring</a:t>
                </a:r>
              </a:p>
            </p:txBody>
          </p:sp>
          <p:grpSp>
            <p:nvGrpSpPr>
              <p:cNvPr id="37955" name="Group 171"/>
              <p:cNvGrpSpPr>
                <a:grpSpLocks/>
              </p:cNvGrpSpPr>
              <p:nvPr/>
            </p:nvGrpSpPr>
            <p:grpSpPr bwMode="auto">
              <a:xfrm>
                <a:off x="3072" y="1392"/>
                <a:ext cx="1758" cy="1478"/>
                <a:chOff x="3072" y="1392"/>
                <a:chExt cx="1758" cy="1478"/>
              </a:xfrm>
            </p:grpSpPr>
            <p:grpSp>
              <p:nvGrpSpPr>
                <p:cNvPr id="37956" name="Group 63"/>
                <p:cNvGrpSpPr>
                  <a:grpSpLocks noChangeAspect="1"/>
                </p:cNvGrpSpPr>
                <p:nvPr/>
              </p:nvGrpSpPr>
              <p:grpSpPr bwMode="auto">
                <a:xfrm>
                  <a:off x="3204" y="1392"/>
                  <a:ext cx="636" cy="700"/>
                  <a:chOff x="3360" y="1596"/>
                  <a:chExt cx="795" cy="875"/>
                </a:xfrm>
              </p:grpSpPr>
              <p:grpSp>
                <p:nvGrpSpPr>
                  <p:cNvPr id="37978" name="Group 6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408" y="1596"/>
                    <a:ext cx="386" cy="468"/>
                    <a:chOff x="565" y="2400"/>
                    <a:chExt cx="395" cy="480"/>
                  </a:xfrm>
                </p:grpSpPr>
                <p:grpSp>
                  <p:nvGrpSpPr>
                    <p:cNvPr id="37980" name="Group 65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565" y="2570"/>
                      <a:ext cx="251" cy="310"/>
                      <a:chOff x="528" y="2544"/>
                      <a:chExt cx="290" cy="358"/>
                    </a:xfrm>
                  </p:grpSpPr>
                  <p:sp>
                    <p:nvSpPr>
                      <p:cNvPr id="46146" name="Oval 66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 rot="492827">
                        <a:off x="623" y="2543"/>
                        <a:ext cx="78" cy="124"/>
                      </a:xfrm>
                      <a:prstGeom prst="ellips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cs typeface="+mn-cs"/>
                        </a:endParaRPr>
                      </a:p>
                    </p:txBody>
                  </p:sp>
                  <p:sp>
                    <p:nvSpPr>
                      <p:cNvPr id="46147" name="Freeform 67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527" y="2657"/>
                        <a:ext cx="244" cy="224"/>
                      </a:xfrm>
                      <a:custGeom>
                        <a:avLst/>
                        <a:gdLst>
                          <a:gd name="T0" fmla="*/ 91 w 562"/>
                          <a:gd name="T1" fmla="*/ 177 h 513"/>
                          <a:gd name="T2" fmla="*/ 171 w 562"/>
                          <a:gd name="T3" fmla="*/ 121 h 513"/>
                          <a:gd name="T4" fmla="*/ 259 w 562"/>
                          <a:gd name="T5" fmla="*/ 57 h 513"/>
                          <a:gd name="T6" fmla="*/ 515 w 562"/>
                          <a:gd name="T7" fmla="*/ 33 h 513"/>
                          <a:gd name="T8" fmla="*/ 539 w 562"/>
                          <a:gd name="T9" fmla="*/ 257 h 513"/>
                          <a:gd name="T10" fmla="*/ 475 w 562"/>
                          <a:gd name="T11" fmla="*/ 433 h 513"/>
                          <a:gd name="T12" fmla="*/ 475 w 562"/>
                          <a:gd name="T13" fmla="*/ 465 h 513"/>
                          <a:gd name="T14" fmla="*/ 315 w 562"/>
                          <a:gd name="T15" fmla="*/ 505 h 513"/>
                          <a:gd name="T16" fmla="*/ 227 w 562"/>
                          <a:gd name="T17" fmla="*/ 417 h 513"/>
                          <a:gd name="T18" fmla="*/ 187 w 562"/>
                          <a:gd name="T19" fmla="*/ 297 h 513"/>
                          <a:gd name="T20" fmla="*/ 115 w 562"/>
                          <a:gd name="T21" fmla="*/ 305 h 513"/>
                          <a:gd name="T22" fmla="*/ 67 w 562"/>
                          <a:gd name="T23" fmla="*/ 337 h 513"/>
                          <a:gd name="T24" fmla="*/ 35 w 562"/>
                          <a:gd name="T25" fmla="*/ 257 h 513"/>
                          <a:gd name="T26" fmla="*/ 3 w 562"/>
                          <a:gd name="T27" fmla="*/ 193 h 513"/>
                          <a:gd name="T28" fmla="*/ 19 w 562"/>
                          <a:gd name="T29" fmla="*/ 177 h 513"/>
                          <a:gd name="T30" fmla="*/ 91 w 562"/>
                          <a:gd name="T31" fmla="*/ 177 h 513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</a:cxnLst>
                        <a:rect l="0" t="0" r="r" b="b"/>
                        <a:pathLst>
                          <a:path w="562" h="513">
                            <a:moveTo>
                              <a:pt x="91" y="177"/>
                            </a:moveTo>
                            <a:cubicBezTo>
                              <a:pt x="117" y="166"/>
                              <a:pt x="143" y="141"/>
                              <a:pt x="171" y="121"/>
                            </a:cubicBezTo>
                            <a:cubicBezTo>
                              <a:pt x="199" y="101"/>
                              <a:pt x="202" y="72"/>
                              <a:pt x="259" y="57"/>
                            </a:cubicBezTo>
                            <a:cubicBezTo>
                              <a:pt x="316" y="42"/>
                              <a:pt x="468" y="0"/>
                              <a:pt x="515" y="33"/>
                            </a:cubicBezTo>
                            <a:cubicBezTo>
                              <a:pt x="562" y="66"/>
                              <a:pt x="546" y="190"/>
                              <a:pt x="539" y="257"/>
                            </a:cubicBezTo>
                            <a:cubicBezTo>
                              <a:pt x="532" y="324"/>
                              <a:pt x="486" y="398"/>
                              <a:pt x="475" y="433"/>
                            </a:cubicBezTo>
                            <a:cubicBezTo>
                              <a:pt x="464" y="468"/>
                              <a:pt x="502" y="453"/>
                              <a:pt x="475" y="465"/>
                            </a:cubicBezTo>
                            <a:cubicBezTo>
                              <a:pt x="448" y="477"/>
                              <a:pt x="356" y="513"/>
                              <a:pt x="315" y="505"/>
                            </a:cubicBezTo>
                            <a:cubicBezTo>
                              <a:pt x="274" y="497"/>
                              <a:pt x="248" y="452"/>
                              <a:pt x="227" y="417"/>
                            </a:cubicBezTo>
                            <a:cubicBezTo>
                              <a:pt x="206" y="382"/>
                              <a:pt x="206" y="316"/>
                              <a:pt x="187" y="297"/>
                            </a:cubicBezTo>
                            <a:cubicBezTo>
                              <a:pt x="168" y="278"/>
                              <a:pt x="135" y="298"/>
                              <a:pt x="115" y="305"/>
                            </a:cubicBezTo>
                            <a:cubicBezTo>
                              <a:pt x="95" y="312"/>
                              <a:pt x="80" y="345"/>
                              <a:pt x="67" y="337"/>
                            </a:cubicBezTo>
                            <a:cubicBezTo>
                              <a:pt x="54" y="329"/>
                              <a:pt x="46" y="281"/>
                              <a:pt x="35" y="257"/>
                            </a:cubicBezTo>
                            <a:cubicBezTo>
                              <a:pt x="24" y="233"/>
                              <a:pt x="6" y="206"/>
                              <a:pt x="3" y="193"/>
                            </a:cubicBezTo>
                            <a:cubicBezTo>
                              <a:pt x="0" y="180"/>
                              <a:pt x="4" y="180"/>
                              <a:pt x="19" y="177"/>
                            </a:cubicBezTo>
                            <a:cubicBezTo>
                              <a:pt x="34" y="174"/>
                              <a:pt x="76" y="177"/>
                              <a:pt x="91" y="177"/>
                            </a:cubicBezTo>
                            <a:close/>
                          </a:path>
                        </a:pathLst>
                      </a:custGeom>
                      <a:noFill/>
                      <a:ln w="1587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>
                          <a:defRPr/>
                        </a:pPr>
                        <a:endParaRPr lang="en-US">
                          <a:cs typeface="+mn-cs"/>
                        </a:endParaRPr>
                      </a:p>
                    </p:txBody>
                  </p:sp>
                  <p:sp>
                    <p:nvSpPr>
                      <p:cNvPr id="46148" name="Freeform 68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34" y="2724"/>
                        <a:ext cx="183" cy="178"/>
                      </a:xfrm>
                      <a:custGeom>
                        <a:avLst/>
                        <a:gdLst>
                          <a:gd name="T0" fmla="*/ 24 w 424"/>
                          <a:gd name="T1" fmla="*/ 400 h 408"/>
                          <a:gd name="T2" fmla="*/ 24 w 424"/>
                          <a:gd name="T3" fmla="*/ 352 h 408"/>
                          <a:gd name="T4" fmla="*/ 24 w 424"/>
                          <a:gd name="T5" fmla="*/ 160 h 408"/>
                          <a:gd name="T6" fmla="*/ 72 w 424"/>
                          <a:gd name="T7" fmla="*/ 64 h 408"/>
                          <a:gd name="T8" fmla="*/ 360 w 424"/>
                          <a:gd name="T9" fmla="*/ 16 h 408"/>
                          <a:gd name="T10" fmla="*/ 408 w 424"/>
                          <a:gd name="T11" fmla="*/ 160 h 408"/>
                          <a:gd name="T12" fmla="*/ 416 w 424"/>
                          <a:gd name="T13" fmla="*/ 312 h 408"/>
                          <a:gd name="T14" fmla="*/ 360 w 424"/>
                          <a:gd name="T15" fmla="*/ 352 h 408"/>
                          <a:gd name="T16" fmla="*/ 168 w 424"/>
                          <a:gd name="T17" fmla="*/ 400 h 408"/>
                          <a:gd name="T18" fmla="*/ 24 w 424"/>
                          <a:gd name="T19" fmla="*/ 400 h 40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</a:cxnLst>
                        <a:rect l="0" t="0" r="r" b="b"/>
                        <a:pathLst>
                          <a:path w="424" h="408">
                            <a:moveTo>
                              <a:pt x="24" y="400"/>
                            </a:moveTo>
                            <a:cubicBezTo>
                              <a:pt x="0" y="392"/>
                              <a:pt x="24" y="392"/>
                              <a:pt x="24" y="352"/>
                            </a:cubicBezTo>
                            <a:cubicBezTo>
                              <a:pt x="24" y="312"/>
                              <a:pt x="16" y="208"/>
                              <a:pt x="24" y="160"/>
                            </a:cubicBezTo>
                            <a:cubicBezTo>
                              <a:pt x="32" y="112"/>
                              <a:pt x="16" y="88"/>
                              <a:pt x="72" y="64"/>
                            </a:cubicBezTo>
                            <a:cubicBezTo>
                              <a:pt x="128" y="40"/>
                              <a:pt x="304" y="0"/>
                              <a:pt x="360" y="16"/>
                            </a:cubicBezTo>
                            <a:cubicBezTo>
                              <a:pt x="416" y="32"/>
                              <a:pt x="399" y="111"/>
                              <a:pt x="408" y="160"/>
                            </a:cubicBezTo>
                            <a:cubicBezTo>
                              <a:pt x="417" y="209"/>
                              <a:pt x="424" y="280"/>
                              <a:pt x="416" y="312"/>
                            </a:cubicBezTo>
                            <a:cubicBezTo>
                              <a:pt x="408" y="344"/>
                              <a:pt x="401" y="337"/>
                              <a:pt x="360" y="352"/>
                            </a:cubicBezTo>
                            <a:cubicBezTo>
                              <a:pt x="319" y="367"/>
                              <a:pt x="224" y="392"/>
                              <a:pt x="168" y="400"/>
                            </a:cubicBezTo>
                            <a:cubicBezTo>
                              <a:pt x="112" y="408"/>
                              <a:pt x="48" y="408"/>
                              <a:pt x="24" y="400"/>
                            </a:cubicBezTo>
                            <a:close/>
                          </a:path>
                        </a:pathLst>
                      </a:custGeom>
                      <a:solidFill>
                        <a:schemeClr val="bg1"/>
                      </a:solidFill>
                      <a:ln w="1587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>
                          <a:defRPr/>
                        </a:pPr>
                        <a:endParaRPr lang="en-US">
                          <a:cs typeface="+mn-cs"/>
                        </a:endParaRPr>
                      </a:p>
                    </p:txBody>
                  </p:sp>
                </p:grpSp>
                <p:grpSp>
                  <p:nvGrpSpPr>
                    <p:cNvPr id="37981" name="Group 69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664" y="2400"/>
                      <a:ext cx="296" cy="454"/>
                      <a:chOff x="665" y="2256"/>
                      <a:chExt cx="327" cy="502"/>
                    </a:xfrm>
                  </p:grpSpPr>
                  <p:sp>
                    <p:nvSpPr>
                      <p:cNvPr id="46150" name="Oval 70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 rot="-1246336">
                        <a:off x="760" y="2256"/>
                        <a:ext cx="96" cy="145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cs typeface="+mn-cs"/>
                        </a:endParaRPr>
                      </a:p>
                    </p:txBody>
                  </p:sp>
                  <p:sp>
                    <p:nvSpPr>
                      <p:cNvPr id="46151" name="Freeform 71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64" y="2401"/>
                        <a:ext cx="328" cy="357"/>
                      </a:xfrm>
                      <a:custGeom>
                        <a:avLst/>
                        <a:gdLst>
                          <a:gd name="T0" fmla="*/ 113 w 327"/>
                          <a:gd name="T1" fmla="*/ 133 h 358"/>
                          <a:gd name="T2" fmla="*/ 113 w 327"/>
                          <a:gd name="T3" fmla="*/ 50 h 358"/>
                          <a:gd name="T4" fmla="*/ 134 w 327"/>
                          <a:gd name="T5" fmla="*/ 15 h 358"/>
                          <a:gd name="T6" fmla="*/ 190 w 327"/>
                          <a:gd name="T7" fmla="*/ 1 h 358"/>
                          <a:gd name="T8" fmla="*/ 252 w 327"/>
                          <a:gd name="T9" fmla="*/ 10 h 358"/>
                          <a:gd name="T10" fmla="*/ 273 w 327"/>
                          <a:gd name="T11" fmla="*/ 61 h 358"/>
                          <a:gd name="T12" fmla="*/ 291 w 327"/>
                          <a:gd name="T13" fmla="*/ 115 h 358"/>
                          <a:gd name="T14" fmla="*/ 294 w 327"/>
                          <a:gd name="T15" fmla="*/ 143 h 358"/>
                          <a:gd name="T16" fmla="*/ 298 w 327"/>
                          <a:gd name="T17" fmla="*/ 180 h 358"/>
                          <a:gd name="T18" fmla="*/ 300 w 327"/>
                          <a:gd name="T19" fmla="*/ 227 h 358"/>
                          <a:gd name="T20" fmla="*/ 300 w 327"/>
                          <a:gd name="T21" fmla="*/ 257 h 358"/>
                          <a:gd name="T22" fmla="*/ 298 w 327"/>
                          <a:gd name="T23" fmla="*/ 307 h 358"/>
                          <a:gd name="T24" fmla="*/ 300 w 327"/>
                          <a:gd name="T25" fmla="*/ 332 h 358"/>
                          <a:gd name="T26" fmla="*/ 136 w 327"/>
                          <a:gd name="T27" fmla="*/ 344 h 358"/>
                          <a:gd name="T28" fmla="*/ 160 w 327"/>
                          <a:gd name="T29" fmla="*/ 250 h 358"/>
                          <a:gd name="T30" fmla="*/ 160 w 327"/>
                          <a:gd name="T31" fmla="*/ 203 h 358"/>
                          <a:gd name="T32" fmla="*/ 136 w 327"/>
                          <a:gd name="T33" fmla="*/ 169 h 358"/>
                          <a:gd name="T34" fmla="*/ 65 w 327"/>
                          <a:gd name="T35" fmla="*/ 262 h 358"/>
                          <a:gd name="T36" fmla="*/ 7 w 327"/>
                          <a:gd name="T37" fmla="*/ 239 h 358"/>
                          <a:gd name="T38" fmla="*/ 25 w 327"/>
                          <a:gd name="T39" fmla="*/ 219 h 358"/>
                          <a:gd name="T40" fmla="*/ 113 w 327"/>
                          <a:gd name="T41" fmla="*/ 133 h 35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</a:cxnLst>
                        <a:rect l="0" t="0" r="r" b="b"/>
                        <a:pathLst>
                          <a:path w="327" h="358">
                            <a:moveTo>
                              <a:pt x="113" y="133"/>
                            </a:moveTo>
                            <a:cubicBezTo>
                              <a:pt x="132" y="107"/>
                              <a:pt x="109" y="70"/>
                              <a:pt x="113" y="50"/>
                            </a:cubicBezTo>
                            <a:cubicBezTo>
                              <a:pt x="117" y="30"/>
                              <a:pt x="121" y="23"/>
                              <a:pt x="134" y="15"/>
                            </a:cubicBezTo>
                            <a:cubicBezTo>
                              <a:pt x="147" y="7"/>
                              <a:pt x="170" y="2"/>
                              <a:pt x="190" y="1"/>
                            </a:cubicBezTo>
                            <a:cubicBezTo>
                              <a:pt x="210" y="0"/>
                              <a:pt x="238" y="0"/>
                              <a:pt x="252" y="10"/>
                            </a:cubicBezTo>
                            <a:cubicBezTo>
                              <a:pt x="266" y="20"/>
                              <a:pt x="267" y="44"/>
                              <a:pt x="273" y="61"/>
                            </a:cubicBezTo>
                            <a:cubicBezTo>
                              <a:pt x="279" y="78"/>
                              <a:pt x="287" y="102"/>
                              <a:pt x="291" y="115"/>
                            </a:cubicBezTo>
                            <a:cubicBezTo>
                              <a:pt x="295" y="129"/>
                              <a:pt x="293" y="132"/>
                              <a:pt x="294" y="143"/>
                            </a:cubicBezTo>
                            <a:cubicBezTo>
                              <a:pt x="295" y="154"/>
                              <a:pt x="297" y="166"/>
                              <a:pt x="298" y="180"/>
                            </a:cubicBezTo>
                            <a:cubicBezTo>
                              <a:pt x="299" y="194"/>
                              <a:pt x="300" y="214"/>
                              <a:pt x="300" y="227"/>
                            </a:cubicBezTo>
                            <a:cubicBezTo>
                              <a:pt x="300" y="240"/>
                              <a:pt x="300" y="244"/>
                              <a:pt x="300" y="257"/>
                            </a:cubicBezTo>
                            <a:cubicBezTo>
                              <a:pt x="300" y="270"/>
                              <a:pt x="298" y="295"/>
                              <a:pt x="298" y="307"/>
                            </a:cubicBezTo>
                            <a:cubicBezTo>
                              <a:pt x="298" y="319"/>
                              <a:pt x="327" y="326"/>
                              <a:pt x="300" y="332"/>
                            </a:cubicBezTo>
                            <a:cubicBezTo>
                              <a:pt x="273" y="338"/>
                              <a:pt x="159" y="358"/>
                              <a:pt x="136" y="344"/>
                            </a:cubicBezTo>
                            <a:cubicBezTo>
                              <a:pt x="113" y="330"/>
                              <a:pt x="156" y="273"/>
                              <a:pt x="160" y="250"/>
                            </a:cubicBezTo>
                            <a:cubicBezTo>
                              <a:pt x="164" y="227"/>
                              <a:pt x="164" y="216"/>
                              <a:pt x="160" y="203"/>
                            </a:cubicBezTo>
                            <a:cubicBezTo>
                              <a:pt x="156" y="190"/>
                              <a:pt x="152" y="158"/>
                              <a:pt x="136" y="169"/>
                            </a:cubicBezTo>
                            <a:cubicBezTo>
                              <a:pt x="120" y="178"/>
                              <a:pt x="86" y="250"/>
                              <a:pt x="65" y="262"/>
                            </a:cubicBezTo>
                            <a:cubicBezTo>
                              <a:pt x="44" y="273"/>
                              <a:pt x="13" y="246"/>
                              <a:pt x="7" y="239"/>
                            </a:cubicBezTo>
                            <a:cubicBezTo>
                              <a:pt x="0" y="231"/>
                              <a:pt x="8" y="236"/>
                              <a:pt x="25" y="219"/>
                            </a:cubicBezTo>
                            <a:cubicBezTo>
                              <a:pt x="44" y="200"/>
                              <a:pt x="94" y="151"/>
                              <a:pt x="113" y="133"/>
                            </a:cubicBezTo>
                            <a:close/>
                          </a:path>
                        </a:pathLst>
                      </a:custGeom>
                      <a:solidFill>
                        <a:schemeClr val="bg1"/>
                      </a:solidFill>
                      <a:ln w="1587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>
                          <a:defRPr/>
                        </a:pPr>
                        <a:endParaRPr lang="en-US">
                          <a:cs typeface="+mn-cs"/>
                        </a:endParaRPr>
                      </a:p>
                    </p:txBody>
                  </p:sp>
                </p:grpSp>
              </p:grpSp>
              <p:sp>
                <p:nvSpPr>
                  <p:cNvPr id="46152" name="Text Box 72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360" y="2064"/>
                    <a:ext cx="795" cy="40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eaLnBrk="1" hangingPunct="1">
                      <a:defRPr/>
                    </a:pPr>
                    <a:r>
                      <a:rPr lang="en-US" sz="1400" b="1">
                        <a:solidFill>
                          <a:srgbClr val="336699"/>
                        </a:solidFill>
                        <a:cs typeface="+mn-cs"/>
                      </a:rPr>
                      <a:t>Teaching </a:t>
                    </a:r>
                  </a:p>
                  <a:p>
                    <a:pPr eaLnBrk="1" hangingPunct="1">
                      <a:defRPr/>
                    </a:pPr>
                    <a:r>
                      <a:rPr lang="en-US" sz="1400" b="1">
                        <a:solidFill>
                          <a:srgbClr val="336699"/>
                        </a:solidFill>
                        <a:cs typeface="+mn-cs"/>
                      </a:rPr>
                      <a:t>aides</a:t>
                    </a:r>
                  </a:p>
                </p:txBody>
              </p:sp>
            </p:grpSp>
            <p:grpSp>
              <p:nvGrpSpPr>
                <p:cNvPr id="37957" name="Group 73"/>
                <p:cNvGrpSpPr>
                  <a:grpSpLocks noChangeAspect="1"/>
                </p:cNvGrpSpPr>
                <p:nvPr/>
              </p:nvGrpSpPr>
              <p:grpSpPr bwMode="auto">
                <a:xfrm>
                  <a:off x="3072" y="2276"/>
                  <a:ext cx="662" cy="594"/>
                  <a:chOff x="3223" y="2688"/>
                  <a:chExt cx="827" cy="743"/>
                </a:xfrm>
              </p:grpSpPr>
              <p:grpSp>
                <p:nvGrpSpPr>
                  <p:cNvPr id="37971" name="Group 7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336" y="2688"/>
                    <a:ext cx="504" cy="317"/>
                    <a:chOff x="384" y="3051"/>
                    <a:chExt cx="720" cy="453"/>
                  </a:xfrm>
                </p:grpSpPr>
                <p:sp>
                  <p:nvSpPr>
                    <p:cNvPr id="46155" name="Rectangle 7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83" y="3432"/>
                      <a:ext cx="721" cy="71"/>
                    </a:xfrm>
                    <a:prstGeom prst="rect">
                      <a:avLst/>
                    </a:prstGeom>
                    <a:noFill/>
                    <a:ln w="1587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cs typeface="+mn-cs"/>
                      </a:endParaRPr>
                    </a:p>
                  </p:txBody>
                </p:sp>
                <p:sp>
                  <p:nvSpPr>
                    <p:cNvPr id="46156" name="Rectangle 7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99" y="3323"/>
                      <a:ext cx="435" cy="109"/>
                    </a:xfrm>
                    <a:prstGeom prst="rect">
                      <a:avLst/>
                    </a:prstGeom>
                    <a:noFill/>
                    <a:ln w="1587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cs typeface="+mn-cs"/>
                      </a:endParaRPr>
                    </a:p>
                  </p:txBody>
                </p:sp>
                <p:sp>
                  <p:nvSpPr>
                    <p:cNvPr id="46157" name="Rectangle 77"/>
                    <p:cNvSpPr>
                      <a:spLocks noChangeAspect="1" noChangeArrowheads="1"/>
                    </p:cNvSpPr>
                    <p:nvPr/>
                  </p:nvSpPr>
                  <p:spPr bwMode="auto">
                    <a:xfrm flipV="1">
                      <a:off x="608" y="3269"/>
                      <a:ext cx="218" cy="27"/>
                    </a:xfrm>
                    <a:prstGeom prst="rect">
                      <a:avLst/>
                    </a:prstGeom>
                    <a:noFill/>
                    <a:ln w="1587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cs typeface="+mn-cs"/>
                      </a:endParaRPr>
                    </a:p>
                  </p:txBody>
                </p:sp>
                <p:sp>
                  <p:nvSpPr>
                    <p:cNvPr id="46158" name="Rectangle 78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5400000" flipV="1">
                      <a:off x="759" y="3147"/>
                      <a:ext cx="218" cy="27"/>
                    </a:xfrm>
                    <a:prstGeom prst="rect">
                      <a:avLst/>
                    </a:prstGeom>
                    <a:noFill/>
                    <a:ln w="1587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cs typeface="+mn-cs"/>
                      </a:endParaRPr>
                    </a:p>
                  </p:txBody>
                </p:sp>
                <p:sp>
                  <p:nvSpPr>
                    <p:cNvPr id="46159" name="AutoShape 79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5400000">
                      <a:off x="649" y="3037"/>
                      <a:ext cx="164" cy="24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noFill/>
                    <a:ln w="1587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cs typeface="+mn-cs"/>
                      </a:endParaRPr>
                    </a:p>
                  </p:txBody>
                </p:sp>
              </p:grpSp>
              <p:sp>
                <p:nvSpPr>
                  <p:cNvPr id="46160" name="Text Box 80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223" y="3024"/>
                    <a:ext cx="827" cy="40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eaLnBrk="1" hangingPunct="1">
                      <a:defRPr/>
                    </a:pPr>
                    <a:r>
                      <a:rPr lang="en-US" sz="1400" b="1">
                        <a:solidFill>
                          <a:srgbClr val="336699"/>
                        </a:solidFill>
                        <a:cs typeface="+mn-cs"/>
                      </a:rPr>
                      <a:t>E-learning</a:t>
                    </a:r>
                  </a:p>
                  <a:p>
                    <a:pPr eaLnBrk="1" hangingPunct="1">
                      <a:defRPr/>
                    </a:pPr>
                    <a:r>
                      <a:rPr lang="en-US" sz="1400" b="1">
                        <a:solidFill>
                          <a:srgbClr val="336699"/>
                        </a:solidFill>
                        <a:cs typeface="+mn-cs"/>
                      </a:rPr>
                      <a:t>software</a:t>
                    </a:r>
                  </a:p>
                </p:txBody>
              </p:sp>
            </p:grpSp>
            <p:grpSp>
              <p:nvGrpSpPr>
                <p:cNvPr id="37958" name="Group 82"/>
                <p:cNvGrpSpPr>
                  <a:grpSpLocks noChangeAspect="1"/>
                </p:cNvGrpSpPr>
                <p:nvPr/>
              </p:nvGrpSpPr>
              <p:grpSpPr bwMode="auto">
                <a:xfrm>
                  <a:off x="4334" y="2276"/>
                  <a:ext cx="432" cy="267"/>
                  <a:chOff x="1728" y="2928"/>
                  <a:chExt cx="752" cy="465"/>
                </a:xfrm>
              </p:grpSpPr>
              <p:sp>
                <p:nvSpPr>
                  <p:cNvPr id="46163" name="Oval 83"/>
                  <p:cNvSpPr>
                    <a:spLocks noChangeAspect="1" noChangeArrowheads="1"/>
                  </p:cNvSpPr>
                  <p:nvPr/>
                </p:nvSpPr>
                <p:spPr bwMode="auto">
                  <a:xfrm rot="-1617737">
                    <a:off x="2207" y="2928"/>
                    <a:ext cx="138" cy="158"/>
                  </a:xfrm>
                  <a:prstGeom prst="ellips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46164" name="Freeform 84"/>
                  <p:cNvSpPr>
                    <a:spLocks noChangeAspect="1"/>
                  </p:cNvSpPr>
                  <p:nvPr/>
                </p:nvSpPr>
                <p:spPr bwMode="auto">
                  <a:xfrm>
                    <a:off x="2113" y="3073"/>
                    <a:ext cx="310" cy="284"/>
                  </a:xfrm>
                  <a:custGeom>
                    <a:avLst/>
                    <a:gdLst>
                      <a:gd name="T0" fmla="*/ 91 w 562"/>
                      <a:gd name="T1" fmla="*/ 177 h 513"/>
                      <a:gd name="T2" fmla="*/ 171 w 562"/>
                      <a:gd name="T3" fmla="*/ 121 h 513"/>
                      <a:gd name="T4" fmla="*/ 259 w 562"/>
                      <a:gd name="T5" fmla="*/ 57 h 513"/>
                      <a:gd name="T6" fmla="*/ 515 w 562"/>
                      <a:gd name="T7" fmla="*/ 33 h 513"/>
                      <a:gd name="T8" fmla="*/ 539 w 562"/>
                      <a:gd name="T9" fmla="*/ 257 h 513"/>
                      <a:gd name="T10" fmla="*/ 475 w 562"/>
                      <a:gd name="T11" fmla="*/ 433 h 513"/>
                      <a:gd name="T12" fmla="*/ 475 w 562"/>
                      <a:gd name="T13" fmla="*/ 465 h 513"/>
                      <a:gd name="T14" fmla="*/ 315 w 562"/>
                      <a:gd name="T15" fmla="*/ 505 h 513"/>
                      <a:gd name="T16" fmla="*/ 227 w 562"/>
                      <a:gd name="T17" fmla="*/ 417 h 513"/>
                      <a:gd name="T18" fmla="*/ 187 w 562"/>
                      <a:gd name="T19" fmla="*/ 297 h 513"/>
                      <a:gd name="T20" fmla="*/ 115 w 562"/>
                      <a:gd name="T21" fmla="*/ 305 h 513"/>
                      <a:gd name="T22" fmla="*/ 67 w 562"/>
                      <a:gd name="T23" fmla="*/ 337 h 513"/>
                      <a:gd name="T24" fmla="*/ 35 w 562"/>
                      <a:gd name="T25" fmla="*/ 257 h 513"/>
                      <a:gd name="T26" fmla="*/ 3 w 562"/>
                      <a:gd name="T27" fmla="*/ 193 h 513"/>
                      <a:gd name="T28" fmla="*/ 19 w 562"/>
                      <a:gd name="T29" fmla="*/ 177 h 513"/>
                      <a:gd name="T30" fmla="*/ 91 w 562"/>
                      <a:gd name="T31" fmla="*/ 177 h 5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562" h="513">
                        <a:moveTo>
                          <a:pt x="91" y="177"/>
                        </a:moveTo>
                        <a:cubicBezTo>
                          <a:pt x="117" y="166"/>
                          <a:pt x="143" y="141"/>
                          <a:pt x="171" y="121"/>
                        </a:cubicBezTo>
                        <a:cubicBezTo>
                          <a:pt x="199" y="101"/>
                          <a:pt x="202" y="72"/>
                          <a:pt x="259" y="57"/>
                        </a:cubicBezTo>
                        <a:cubicBezTo>
                          <a:pt x="316" y="42"/>
                          <a:pt x="468" y="0"/>
                          <a:pt x="515" y="33"/>
                        </a:cubicBezTo>
                        <a:cubicBezTo>
                          <a:pt x="562" y="66"/>
                          <a:pt x="546" y="190"/>
                          <a:pt x="539" y="257"/>
                        </a:cubicBezTo>
                        <a:cubicBezTo>
                          <a:pt x="532" y="324"/>
                          <a:pt x="486" y="398"/>
                          <a:pt x="475" y="433"/>
                        </a:cubicBezTo>
                        <a:cubicBezTo>
                          <a:pt x="464" y="468"/>
                          <a:pt x="502" y="453"/>
                          <a:pt x="475" y="465"/>
                        </a:cubicBezTo>
                        <a:cubicBezTo>
                          <a:pt x="448" y="477"/>
                          <a:pt x="356" y="513"/>
                          <a:pt x="315" y="505"/>
                        </a:cubicBezTo>
                        <a:cubicBezTo>
                          <a:pt x="274" y="497"/>
                          <a:pt x="248" y="452"/>
                          <a:pt x="227" y="417"/>
                        </a:cubicBezTo>
                        <a:cubicBezTo>
                          <a:pt x="206" y="382"/>
                          <a:pt x="206" y="316"/>
                          <a:pt x="187" y="297"/>
                        </a:cubicBezTo>
                        <a:cubicBezTo>
                          <a:pt x="168" y="278"/>
                          <a:pt x="135" y="298"/>
                          <a:pt x="115" y="305"/>
                        </a:cubicBezTo>
                        <a:cubicBezTo>
                          <a:pt x="95" y="312"/>
                          <a:pt x="80" y="345"/>
                          <a:pt x="67" y="337"/>
                        </a:cubicBezTo>
                        <a:cubicBezTo>
                          <a:pt x="54" y="329"/>
                          <a:pt x="46" y="281"/>
                          <a:pt x="35" y="257"/>
                        </a:cubicBezTo>
                        <a:cubicBezTo>
                          <a:pt x="24" y="233"/>
                          <a:pt x="6" y="206"/>
                          <a:pt x="3" y="193"/>
                        </a:cubicBezTo>
                        <a:cubicBezTo>
                          <a:pt x="0" y="180"/>
                          <a:pt x="4" y="180"/>
                          <a:pt x="19" y="177"/>
                        </a:cubicBezTo>
                        <a:cubicBezTo>
                          <a:pt x="34" y="174"/>
                          <a:pt x="76" y="177"/>
                          <a:pt x="91" y="177"/>
                        </a:cubicBezTo>
                        <a:close/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46165" name="Freeform 85"/>
                  <p:cNvSpPr>
                    <a:spLocks noChangeAspect="1"/>
                  </p:cNvSpPr>
                  <p:nvPr/>
                </p:nvSpPr>
                <p:spPr bwMode="auto">
                  <a:xfrm>
                    <a:off x="2247" y="3156"/>
                    <a:ext cx="233" cy="226"/>
                  </a:xfrm>
                  <a:custGeom>
                    <a:avLst/>
                    <a:gdLst>
                      <a:gd name="T0" fmla="*/ 24 w 424"/>
                      <a:gd name="T1" fmla="*/ 400 h 408"/>
                      <a:gd name="T2" fmla="*/ 24 w 424"/>
                      <a:gd name="T3" fmla="*/ 352 h 408"/>
                      <a:gd name="T4" fmla="*/ 24 w 424"/>
                      <a:gd name="T5" fmla="*/ 160 h 408"/>
                      <a:gd name="T6" fmla="*/ 72 w 424"/>
                      <a:gd name="T7" fmla="*/ 64 h 408"/>
                      <a:gd name="T8" fmla="*/ 360 w 424"/>
                      <a:gd name="T9" fmla="*/ 16 h 408"/>
                      <a:gd name="T10" fmla="*/ 408 w 424"/>
                      <a:gd name="T11" fmla="*/ 160 h 408"/>
                      <a:gd name="T12" fmla="*/ 416 w 424"/>
                      <a:gd name="T13" fmla="*/ 312 h 408"/>
                      <a:gd name="T14" fmla="*/ 360 w 424"/>
                      <a:gd name="T15" fmla="*/ 352 h 408"/>
                      <a:gd name="T16" fmla="*/ 168 w 424"/>
                      <a:gd name="T17" fmla="*/ 400 h 408"/>
                      <a:gd name="T18" fmla="*/ 24 w 424"/>
                      <a:gd name="T19" fmla="*/ 400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24" h="408">
                        <a:moveTo>
                          <a:pt x="24" y="400"/>
                        </a:moveTo>
                        <a:cubicBezTo>
                          <a:pt x="0" y="392"/>
                          <a:pt x="24" y="392"/>
                          <a:pt x="24" y="352"/>
                        </a:cubicBezTo>
                        <a:cubicBezTo>
                          <a:pt x="24" y="312"/>
                          <a:pt x="16" y="208"/>
                          <a:pt x="24" y="160"/>
                        </a:cubicBezTo>
                        <a:cubicBezTo>
                          <a:pt x="32" y="112"/>
                          <a:pt x="16" y="88"/>
                          <a:pt x="72" y="64"/>
                        </a:cubicBezTo>
                        <a:cubicBezTo>
                          <a:pt x="128" y="40"/>
                          <a:pt x="304" y="0"/>
                          <a:pt x="360" y="16"/>
                        </a:cubicBezTo>
                        <a:cubicBezTo>
                          <a:pt x="416" y="32"/>
                          <a:pt x="399" y="111"/>
                          <a:pt x="408" y="160"/>
                        </a:cubicBezTo>
                        <a:cubicBezTo>
                          <a:pt x="417" y="209"/>
                          <a:pt x="424" y="280"/>
                          <a:pt x="416" y="312"/>
                        </a:cubicBezTo>
                        <a:cubicBezTo>
                          <a:pt x="408" y="344"/>
                          <a:pt x="401" y="337"/>
                          <a:pt x="360" y="352"/>
                        </a:cubicBezTo>
                        <a:cubicBezTo>
                          <a:pt x="319" y="367"/>
                          <a:pt x="224" y="392"/>
                          <a:pt x="168" y="400"/>
                        </a:cubicBezTo>
                        <a:cubicBezTo>
                          <a:pt x="112" y="408"/>
                          <a:pt x="48" y="408"/>
                          <a:pt x="24" y="40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46166" name="Oval 86"/>
                  <p:cNvSpPr>
                    <a:spLocks noChangeAspect="1" noChangeArrowheads="1"/>
                  </p:cNvSpPr>
                  <p:nvPr/>
                </p:nvSpPr>
                <p:spPr bwMode="auto">
                  <a:xfrm rot="1105027" flipH="1">
                    <a:off x="1824" y="2928"/>
                    <a:ext cx="143" cy="158"/>
                  </a:xfrm>
                  <a:prstGeom prst="ellips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46167" name="Freeform 87"/>
                  <p:cNvSpPr>
                    <a:spLocks noChangeAspect="1"/>
                  </p:cNvSpPr>
                  <p:nvPr/>
                </p:nvSpPr>
                <p:spPr bwMode="auto">
                  <a:xfrm flipH="1">
                    <a:off x="1777" y="3073"/>
                    <a:ext cx="310" cy="284"/>
                  </a:xfrm>
                  <a:custGeom>
                    <a:avLst/>
                    <a:gdLst>
                      <a:gd name="T0" fmla="*/ 91 w 562"/>
                      <a:gd name="T1" fmla="*/ 177 h 513"/>
                      <a:gd name="T2" fmla="*/ 171 w 562"/>
                      <a:gd name="T3" fmla="*/ 121 h 513"/>
                      <a:gd name="T4" fmla="*/ 259 w 562"/>
                      <a:gd name="T5" fmla="*/ 57 h 513"/>
                      <a:gd name="T6" fmla="*/ 515 w 562"/>
                      <a:gd name="T7" fmla="*/ 33 h 513"/>
                      <a:gd name="T8" fmla="*/ 539 w 562"/>
                      <a:gd name="T9" fmla="*/ 257 h 513"/>
                      <a:gd name="T10" fmla="*/ 475 w 562"/>
                      <a:gd name="T11" fmla="*/ 433 h 513"/>
                      <a:gd name="T12" fmla="*/ 475 w 562"/>
                      <a:gd name="T13" fmla="*/ 465 h 513"/>
                      <a:gd name="T14" fmla="*/ 315 w 562"/>
                      <a:gd name="T15" fmla="*/ 505 h 513"/>
                      <a:gd name="T16" fmla="*/ 227 w 562"/>
                      <a:gd name="T17" fmla="*/ 417 h 513"/>
                      <a:gd name="T18" fmla="*/ 187 w 562"/>
                      <a:gd name="T19" fmla="*/ 297 h 513"/>
                      <a:gd name="T20" fmla="*/ 115 w 562"/>
                      <a:gd name="T21" fmla="*/ 305 h 513"/>
                      <a:gd name="T22" fmla="*/ 67 w 562"/>
                      <a:gd name="T23" fmla="*/ 337 h 513"/>
                      <a:gd name="T24" fmla="*/ 35 w 562"/>
                      <a:gd name="T25" fmla="*/ 257 h 513"/>
                      <a:gd name="T26" fmla="*/ 3 w 562"/>
                      <a:gd name="T27" fmla="*/ 193 h 513"/>
                      <a:gd name="T28" fmla="*/ 19 w 562"/>
                      <a:gd name="T29" fmla="*/ 177 h 513"/>
                      <a:gd name="T30" fmla="*/ 91 w 562"/>
                      <a:gd name="T31" fmla="*/ 177 h 5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562" h="513">
                        <a:moveTo>
                          <a:pt x="91" y="177"/>
                        </a:moveTo>
                        <a:cubicBezTo>
                          <a:pt x="117" y="166"/>
                          <a:pt x="143" y="141"/>
                          <a:pt x="171" y="121"/>
                        </a:cubicBezTo>
                        <a:cubicBezTo>
                          <a:pt x="199" y="101"/>
                          <a:pt x="202" y="72"/>
                          <a:pt x="259" y="57"/>
                        </a:cubicBezTo>
                        <a:cubicBezTo>
                          <a:pt x="316" y="42"/>
                          <a:pt x="468" y="0"/>
                          <a:pt x="515" y="33"/>
                        </a:cubicBezTo>
                        <a:cubicBezTo>
                          <a:pt x="562" y="66"/>
                          <a:pt x="546" y="190"/>
                          <a:pt x="539" y="257"/>
                        </a:cubicBezTo>
                        <a:cubicBezTo>
                          <a:pt x="532" y="324"/>
                          <a:pt x="486" y="398"/>
                          <a:pt x="475" y="433"/>
                        </a:cubicBezTo>
                        <a:cubicBezTo>
                          <a:pt x="464" y="468"/>
                          <a:pt x="502" y="453"/>
                          <a:pt x="475" y="465"/>
                        </a:cubicBezTo>
                        <a:cubicBezTo>
                          <a:pt x="448" y="477"/>
                          <a:pt x="356" y="513"/>
                          <a:pt x="315" y="505"/>
                        </a:cubicBezTo>
                        <a:cubicBezTo>
                          <a:pt x="274" y="497"/>
                          <a:pt x="248" y="452"/>
                          <a:pt x="227" y="417"/>
                        </a:cubicBezTo>
                        <a:cubicBezTo>
                          <a:pt x="206" y="382"/>
                          <a:pt x="206" y="316"/>
                          <a:pt x="187" y="297"/>
                        </a:cubicBezTo>
                        <a:cubicBezTo>
                          <a:pt x="168" y="278"/>
                          <a:pt x="135" y="298"/>
                          <a:pt x="115" y="305"/>
                        </a:cubicBezTo>
                        <a:cubicBezTo>
                          <a:pt x="95" y="312"/>
                          <a:pt x="80" y="345"/>
                          <a:pt x="67" y="337"/>
                        </a:cubicBezTo>
                        <a:cubicBezTo>
                          <a:pt x="54" y="329"/>
                          <a:pt x="46" y="281"/>
                          <a:pt x="35" y="257"/>
                        </a:cubicBezTo>
                        <a:cubicBezTo>
                          <a:pt x="24" y="233"/>
                          <a:pt x="6" y="206"/>
                          <a:pt x="3" y="193"/>
                        </a:cubicBezTo>
                        <a:cubicBezTo>
                          <a:pt x="0" y="180"/>
                          <a:pt x="4" y="180"/>
                          <a:pt x="19" y="177"/>
                        </a:cubicBezTo>
                        <a:cubicBezTo>
                          <a:pt x="34" y="174"/>
                          <a:pt x="76" y="177"/>
                          <a:pt x="91" y="177"/>
                        </a:cubicBezTo>
                        <a:close/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46168" name="Freeform 88"/>
                  <p:cNvSpPr>
                    <a:spLocks noChangeAspect="1"/>
                  </p:cNvSpPr>
                  <p:nvPr/>
                </p:nvSpPr>
                <p:spPr bwMode="auto">
                  <a:xfrm flipH="1">
                    <a:off x="1728" y="3168"/>
                    <a:ext cx="233" cy="225"/>
                  </a:xfrm>
                  <a:custGeom>
                    <a:avLst/>
                    <a:gdLst>
                      <a:gd name="T0" fmla="*/ 24 w 424"/>
                      <a:gd name="T1" fmla="*/ 400 h 408"/>
                      <a:gd name="T2" fmla="*/ 24 w 424"/>
                      <a:gd name="T3" fmla="*/ 352 h 408"/>
                      <a:gd name="T4" fmla="*/ 24 w 424"/>
                      <a:gd name="T5" fmla="*/ 160 h 408"/>
                      <a:gd name="T6" fmla="*/ 72 w 424"/>
                      <a:gd name="T7" fmla="*/ 64 h 408"/>
                      <a:gd name="T8" fmla="*/ 360 w 424"/>
                      <a:gd name="T9" fmla="*/ 16 h 408"/>
                      <a:gd name="T10" fmla="*/ 408 w 424"/>
                      <a:gd name="T11" fmla="*/ 160 h 408"/>
                      <a:gd name="T12" fmla="*/ 416 w 424"/>
                      <a:gd name="T13" fmla="*/ 312 h 408"/>
                      <a:gd name="T14" fmla="*/ 360 w 424"/>
                      <a:gd name="T15" fmla="*/ 352 h 408"/>
                      <a:gd name="T16" fmla="*/ 168 w 424"/>
                      <a:gd name="T17" fmla="*/ 400 h 408"/>
                      <a:gd name="T18" fmla="*/ 24 w 424"/>
                      <a:gd name="T19" fmla="*/ 400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24" h="408">
                        <a:moveTo>
                          <a:pt x="24" y="400"/>
                        </a:moveTo>
                        <a:cubicBezTo>
                          <a:pt x="0" y="392"/>
                          <a:pt x="24" y="392"/>
                          <a:pt x="24" y="352"/>
                        </a:cubicBezTo>
                        <a:cubicBezTo>
                          <a:pt x="24" y="312"/>
                          <a:pt x="16" y="208"/>
                          <a:pt x="24" y="160"/>
                        </a:cubicBezTo>
                        <a:cubicBezTo>
                          <a:pt x="32" y="112"/>
                          <a:pt x="16" y="88"/>
                          <a:pt x="72" y="64"/>
                        </a:cubicBezTo>
                        <a:cubicBezTo>
                          <a:pt x="128" y="40"/>
                          <a:pt x="304" y="0"/>
                          <a:pt x="360" y="16"/>
                        </a:cubicBezTo>
                        <a:cubicBezTo>
                          <a:pt x="416" y="32"/>
                          <a:pt x="399" y="111"/>
                          <a:pt x="408" y="160"/>
                        </a:cubicBezTo>
                        <a:cubicBezTo>
                          <a:pt x="417" y="209"/>
                          <a:pt x="424" y="280"/>
                          <a:pt x="416" y="312"/>
                        </a:cubicBezTo>
                        <a:cubicBezTo>
                          <a:pt x="408" y="344"/>
                          <a:pt x="401" y="337"/>
                          <a:pt x="360" y="352"/>
                        </a:cubicBezTo>
                        <a:cubicBezTo>
                          <a:pt x="319" y="367"/>
                          <a:pt x="224" y="392"/>
                          <a:pt x="168" y="400"/>
                        </a:cubicBezTo>
                        <a:cubicBezTo>
                          <a:pt x="112" y="408"/>
                          <a:pt x="48" y="408"/>
                          <a:pt x="24" y="40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grpSp>
              <p:nvGrpSpPr>
                <p:cNvPr id="37959" name="Group 90"/>
                <p:cNvGrpSpPr>
                  <a:grpSpLocks noChangeAspect="1"/>
                </p:cNvGrpSpPr>
                <p:nvPr/>
              </p:nvGrpSpPr>
              <p:grpSpPr bwMode="auto">
                <a:xfrm>
                  <a:off x="4224" y="1392"/>
                  <a:ext cx="606" cy="575"/>
                  <a:chOff x="4747" y="1584"/>
                  <a:chExt cx="757" cy="719"/>
                </a:xfrm>
              </p:grpSpPr>
              <p:grpSp>
                <p:nvGrpSpPr>
                  <p:cNvPr id="37960" name="Group 9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800" y="1584"/>
                    <a:ext cx="432" cy="422"/>
                    <a:chOff x="1584" y="528"/>
                    <a:chExt cx="1491" cy="1457"/>
                  </a:xfrm>
                </p:grpSpPr>
                <p:sp>
                  <p:nvSpPr>
                    <p:cNvPr id="46172" name="Oval 9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350" y="528"/>
                      <a:ext cx="336" cy="384"/>
                    </a:xfrm>
                    <a:prstGeom prst="ellips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cs typeface="+mn-cs"/>
                      </a:endParaRPr>
                    </a:p>
                  </p:txBody>
                </p:sp>
                <p:sp>
                  <p:nvSpPr>
                    <p:cNvPr id="46173" name="Freeform 9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729" y="891"/>
                      <a:ext cx="1345" cy="1092"/>
                    </a:xfrm>
                    <a:custGeom>
                      <a:avLst/>
                      <a:gdLst>
                        <a:gd name="T0" fmla="*/ 629 w 1344"/>
                        <a:gd name="T1" fmla="*/ 69 h 1094"/>
                        <a:gd name="T2" fmla="*/ 621 w 1344"/>
                        <a:gd name="T3" fmla="*/ 69 h 1094"/>
                        <a:gd name="T4" fmla="*/ 669 w 1344"/>
                        <a:gd name="T5" fmla="*/ 69 h 1094"/>
                        <a:gd name="T6" fmla="*/ 813 w 1344"/>
                        <a:gd name="T7" fmla="*/ 117 h 1094"/>
                        <a:gd name="T8" fmla="*/ 957 w 1344"/>
                        <a:gd name="T9" fmla="*/ 21 h 1094"/>
                        <a:gd name="T10" fmla="*/ 965 w 1344"/>
                        <a:gd name="T11" fmla="*/ 21 h 1094"/>
                        <a:gd name="T12" fmla="*/ 1069 w 1344"/>
                        <a:gd name="T13" fmla="*/ 149 h 1094"/>
                        <a:gd name="T14" fmla="*/ 1245 w 1344"/>
                        <a:gd name="T15" fmla="*/ 381 h 1094"/>
                        <a:gd name="T16" fmla="*/ 1301 w 1344"/>
                        <a:gd name="T17" fmla="*/ 517 h 1094"/>
                        <a:gd name="T18" fmla="*/ 1197 w 1344"/>
                        <a:gd name="T19" fmla="*/ 645 h 1094"/>
                        <a:gd name="T20" fmla="*/ 1037 w 1344"/>
                        <a:gd name="T21" fmla="*/ 421 h 1094"/>
                        <a:gd name="T22" fmla="*/ 1053 w 1344"/>
                        <a:gd name="T23" fmla="*/ 645 h 1094"/>
                        <a:gd name="T24" fmla="*/ 1317 w 1344"/>
                        <a:gd name="T25" fmla="*/ 869 h 1094"/>
                        <a:gd name="T26" fmla="*/ 1213 w 1344"/>
                        <a:gd name="T27" fmla="*/ 941 h 1094"/>
                        <a:gd name="T28" fmla="*/ 861 w 1344"/>
                        <a:gd name="T29" fmla="*/ 1029 h 1094"/>
                        <a:gd name="T30" fmla="*/ 525 w 1344"/>
                        <a:gd name="T31" fmla="*/ 1077 h 1094"/>
                        <a:gd name="T32" fmla="*/ 525 w 1344"/>
                        <a:gd name="T33" fmla="*/ 1029 h 1094"/>
                        <a:gd name="T34" fmla="*/ 677 w 1344"/>
                        <a:gd name="T35" fmla="*/ 685 h 1094"/>
                        <a:gd name="T36" fmla="*/ 621 w 1344"/>
                        <a:gd name="T37" fmla="*/ 493 h 1094"/>
                        <a:gd name="T38" fmla="*/ 445 w 1344"/>
                        <a:gd name="T39" fmla="*/ 525 h 1094"/>
                        <a:gd name="T40" fmla="*/ 189 w 1344"/>
                        <a:gd name="T41" fmla="*/ 357 h 1094"/>
                        <a:gd name="T42" fmla="*/ 13 w 1344"/>
                        <a:gd name="T43" fmla="*/ 189 h 1094"/>
                        <a:gd name="T44" fmla="*/ 109 w 1344"/>
                        <a:gd name="T45" fmla="*/ 77 h 1094"/>
                        <a:gd name="T46" fmla="*/ 237 w 1344"/>
                        <a:gd name="T47" fmla="*/ 181 h 1094"/>
                        <a:gd name="T48" fmla="*/ 453 w 1344"/>
                        <a:gd name="T49" fmla="*/ 309 h 1094"/>
                        <a:gd name="T50" fmla="*/ 629 w 1344"/>
                        <a:gd name="T51" fmla="*/ 69 h 10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</a:cxnLst>
                      <a:rect l="0" t="0" r="r" b="b"/>
                      <a:pathLst>
                        <a:path w="1344" h="1094">
                          <a:moveTo>
                            <a:pt x="629" y="69"/>
                          </a:moveTo>
                          <a:cubicBezTo>
                            <a:pt x="661" y="13"/>
                            <a:pt x="614" y="69"/>
                            <a:pt x="621" y="69"/>
                          </a:cubicBezTo>
                          <a:cubicBezTo>
                            <a:pt x="628" y="69"/>
                            <a:pt x="637" y="61"/>
                            <a:pt x="669" y="69"/>
                          </a:cubicBezTo>
                          <a:cubicBezTo>
                            <a:pt x="701" y="77"/>
                            <a:pt x="765" y="125"/>
                            <a:pt x="813" y="117"/>
                          </a:cubicBezTo>
                          <a:cubicBezTo>
                            <a:pt x="861" y="109"/>
                            <a:pt x="932" y="37"/>
                            <a:pt x="957" y="21"/>
                          </a:cubicBezTo>
                          <a:cubicBezTo>
                            <a:pt x="982" y="5"/>
                            <a:pt x="946" y="0"/>
                            <a:pt x="965" y="21"/>
                          </a:cubicBezTo>
                          <a:cubicBezTo>
                            <a:pt x="984" y="42"/>
                            <a:pt x="1022" y="89"/>
                            <a:pt x="1069" y="149"/>
                          </a:cubicBezTo>
                          <a:cubicBezTo>
                            <a:pt x="1116" y="209"/>
                            <a:pt x="1206" y="320"/>
                            <a:pt x="1245" y="381"/>
                          </a:cubicBezTo>
                          <a:cubicBezTo>
                            <a:pt x="1284" y="442"/>
                            <a:pt x="1309" y="473"/>
                            <a:pt x="1301" y="517"/>
                          </a:cubicBezTo>
                          <a:cubicBezTo>
                            <a:pt x="1293" y="561"/>
                            <a:pt x="1241" y="661"/>
                            <a:pt x="1197" y="645"/>
                          </a:cubicBezTo>
                          <a:cubicBezTo>
                            <a:pt x="1153" y="629"/>
                            <a:pt x="1061" y="421"/>
                            <a:pt x="1037" y="421"/>
                          </a:cubicBezTo>
                          <a:cubicBezTo>
                            <a:pt x="1013" y="421"/>
                            <a:pt x="1006" y="570"/>
                            <a:pt x="1053" y="645"/>
                          </a:cubicBezTo>
                          <a:cubicBezTo>
                            <a:pt x="1100" y="720"/>
                            <a:pt x="1290" y="820"/>
                            <a:pt x="1317" y="869"/>
                          </a:cubicBezTo>
                          <a:cubicBezTo>
                            <a:pt x="1344" y="918"/>
                            <a:pt x="1289" y="914"/>
                            <a:pt x="1213" y="941"/>
                          </a:cubicBezTo>
                          <a:cubicBezTo>
                            <a:pt x="1137" y="968"/>
                            <a:pt x="976" y="1006"/>
                            <a:pt x="861" y="1029"/>
                          </a:cubicBezTo>
                          <a:cubicBezTo>
                            <a:pt x="746" y="1052"/>
                            <a:pt x="581" y="1077"/>
                            <a:pt x="525" y="1077"/>
                          </a:cubicBezTo>
                          <a:cubicBezTo>
                            <a:pt x="469" y="1077"/>
                            <a:pt x="500" y="1094"/>
                            <a:pt x="525" y="1029"/>
                          </a:cubicBezTo>
                          <a:cubicBezTo>
                            <a:pt x="550" y="964"/>
                            <a:pt x="661" y="774"/>
                            <a:pt x="677" y="685"/>
                          </a:cubicBezTo>
                          <a:cubicBezTo>
                            <a:pt x="693" y="596"/>
                            <a:pt x="660" y="520"/>
                            <a:pt x="621" y="493"/>
                          </a:cubicBezTo>
                          <a:cubicBezTo>
                            <a:pt x="582" y="466"/>
                            <a:pt x="517" y="548"/>
                            <a:pt x="445" y="525"/>
                          </a:cubicBezTo>
                          <a:cubicBezTo>
                            <a:pt x="373" y="502"/>
                            <a:pt x="261" y="413"/>
                            <a:pt x="189" y="357"/>
                          </a:cubicBezTo>
                          <a:cubicBezTo>
                            <a:pt x="117" y="301"/>
                            <a:pt x="26" y="236"/>
                            <a:pt x="13" y="189"/>
                          </a:cubicBezTo>
                          <a:cubicBezTo>
                            <a:pt x="0" y="142"/>
                            <a:pt x="72" y="78"/>
                            <a:pt x="109" y="77"/>
                          </a:cubicBezTo>
                          <a:cubicBezTo>
                            <a:pt x="146" y="76"/>
                            <a:pt x="180" y="142"/>
                            <a:pt x="237" y="181"/>
                          </a:cubicBezTo>
                          <a:cubicBezTo>
                            <a:pt x="294" y="220"/>
                            <a:pt x="388" y="328"/>
                            <a:pt x="453" y="309"/>
                          </a:cubicBezTo>
                          <a:cubicBezTo>
                            <a:pt x="518" y="290"/>
                            <a:pt x="592" y="119"/>
                            <a:pt x="629" y="69"/>
                          </a:cubicBezTo>
                          <a:close/>
                        </a:path>
                      </a:pathLst>
                    </a:custGeom>
                    <a:solidFill>
                      <a:schemeClr val="bg1"/>
                    </a:solidFill>
                    <a:ln w="158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>
                        <a:cs typeface="+mn-cs"/>
                      </a:endParaRPr>
                    </a:p>
                  </p:txBody>
                </p:sp>
                <p:sp>
                  <p:nvSpPr>
                    <p:cNvPr id="46174" name="Line 94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 flipV="1">
                      <a:off x="1582" y="817"/>
                      <a:ext cx="194" cy="19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>
                        <a:cs typeface="+mn-cs"/>
                      </a:endParaRPr>
                    </a:p>
                  </p:txBody>
                </p:sp>
              </p:grpSp>
              <p:sp>
                <p:nvSpPr>
                  <p:cNvPr id="46175" name="Text Box 9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747" y="2064"/>
                    <a:ext cx="757" cy="23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eaLnBrk="1" hangingPunct="1">
                      <a:defRPr/>
                    </a:pPr>
                    <a:r>
                      <a:rPr lang="en-US" sz="1400" b="1">
                        <a:solidFill>
                          <a:srgbClr val="336699"/>
                        </a:solidFill>
                        <a:cs typeface="+mn-cs"/>
                      </a:rPr>
                      <a:t>Teachers</a:t>
                    </a:r>
                  </a:p>
                </p:txBody>
              </p:sp>
            </p:grpSp>
          </p:grpSp>
        </p:grpSp>
      </p:grpSp>
      <p:sp>
        <p:nvSpPr>
          <p:cNvPr id="46177" name="Oval 97"/>
          <p:cNvSpPr>
            <a:spLocks noChangeAspect="1" noChangeArrowheads="1"/>
          </p:cNvSpPr>
          <p:nvPr/>
        </p:nvSpPr>
        <p:spPr bwMode="auto">
          <a:xfrm>
            <a:off x="4876800" y="2133600"/>
            <a:ext cx="1157288" cy="1219200"/>
          </a:xfrm>
          <a:prstGeom prst="ellips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6178" name="Line 98"/>
          <p:cNvSpPr>
            <a:spLocks noChangeAspect="1" noChangeShapeType="1"/>
          </p:cNvSpPr>
          <p:nvPr/>
        </p:nvSpPr>
        <p:spPr bwMode="auto">
          <a:xfrm>
            <a:off x="5867400" y="3157538"/>
            <a:ext cx="228600" cy="13652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6186" name="Oval 106"/>
          <p:cNvSpPr>
            <a:spLocks noChangeAspect="1" noChangeArrowheads="1"/>
          </p:cNvSpPr>
          <p:nvPr/>
        </p:nvSpPr>
        <p:spPr bwMode="auto">
          <a:xfrm>
            <a:off x="6613525" y="3489325"/>
            <a:ext cx="1158875" cy="1098550"/>
          </a:xfrm>
          <a:prstGeom prst="ellips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6187" name="Line 107"/>
          <p:cNvSpPr>
            <a:spLocks noChangeAspect="1" noChangeShapeType="1"/>
          </p:cNvSpPr>
          <p:nvPr/>
        </p:nvSpPr>
        <p:spPr bwMode="auto">
          <a:xfrm>
            <a:off x="6553200" y="3429000"/>
            <a:ext cx="288925" cy="1698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6198" name="Rectangle 118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4038600" cy="4191000"/>
          </a:xfrm>
          <a:ln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en-US" sz="2400" smtClean="0">
                <a:cs typeface="+mn-cs"/>
              </a:rPr>
              <a:t>If strongness increases</a:t>
            </a:r>
          </a:p>
          <a:p>
            <a:pPr eaLnBrk="1" hangingPunct="1">
              <a:buFont typeface="Wingdings" charset="0"/>
              <a:buNone/>
              <a:defRPr/>
            </a:pPr>
            <a:endParaRPr lang="en-US" smtClean="0">
              <a:cs typeface="+mn-cs"/>
            </a:endParaRPr>
          </a:p>
        </p:txBody>
      </p:sp>
      <p:grpSp>
        <p:nvGrpSpPr>
          <p:cNvPr id="37904" name="Group 166"/>
          <p:cNvGrpSpPr>
            <a:grpSpLocks/>
          </p:cNvGrpSpPr>
          <p:nvPr/>
        </p:nvGrpSpPr>
        <p:grpSpPr bwMode="auto">
          <a:xfrm>
            <a:off x="457200" y="2057400"/>
            <a:ext cx="4038600" cy="3581400"/>
            <a:chOff x="288" y="1296"/>
            <a:chExt cx="2544" cy="2256"/>
          </a:xfrm>
        </p:grpSpPr>
        <p:sp>
          <p:nvSpPr>
            <p:cNvPr id="46199" name="Rectangle 119"/>
            <p:cNvSpPr>
              <a:spLocks noChangeAspect="1" noChangeArrowheads="1"/>
            </p:cNvSpPr>
            <p:nvPr/>
          </p:nvSpPr>
          <p:spPr bwMode="auto">
            <a:xfrm>
              <a:off x="581" y="1778"/>
              <a:ext cx="1526" cy="3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eaLnBrk="1" hangingPunct="1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charset="0"/>
                <a:buChar char="l"/>
                <a:defRPr/>
              </a:pPr>
              <a:endParaRPr lang="en-US" sz="2800">
                <a:cs typeface="+mn-cs"/>
              </a:endParaRPr>
            </a:p>
          </p:txBody>
        </p:sp>
        <p:sp>
          <p:nvSpPr>
            <p:cNvPr id="46201" name="Oval 121"/>
            <p:cNvSpPr>
              <a:spLocks noChangeAspect="1" noChangeArrowheads="1"/>
            </p:cNvSpPr>
            <p:nvPr/>
          </p:nvSpPr>
          <p:spPr bwMode="auto">
            <a:xfrm>
              <a:off x="1382" y="1950"/>
              <a:ext cx="79" cy="91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02" name="Freeform 122"/>
            <p:cNvSpPr>
              <a:spLocks noChangeAspect="1"/>
            </p:cNvSpPr>
            <p:nvPr/>
          </p:nvSpPr>
          <p:spPr bwMode="auto">
            <a:xfrm>
              <a:off x="1328" y="2033"/>
              <a:ext cx="177" cy="161"/>
            </a:xfrm>
            <a:custGeom>
              <a:avLst/>
              <a:gdLst>
                <a:gd name="T0" fmla="*/ 91 w 562"/>
                <a:gd name="T1" fmla="*/ 177 h 513"/>
                <a:gd name="T2" fmla="*/ 171 w 562"/>
                <a:gd name="T3" fmla="*/ 121 h 513"/>
                <a:gd name="T4" fmla="*/ 259 w 562"/>
                <a:gd name="T5" fmla="*/ 57 h 513"/>
                <a:gd name="T6" fmla="*/ 515 w 562"/>
                <a:gd name="T7" fmla="*/ 33 h 513"/>
                <a:gd name="T8" fmla="*/ 539 w 562"/>
                <a:gd name="T9" fmla="*/ 257 h 513"/>
                <a:gd name="T10" fmla="*/ 475 w 562"/>
                <a:gd name="T11" fmla="*/ 433 h 513"/>
                <a:gd name="T12" fmla="*/ 475 w 562"/>
                <a:gd name="T13" fmla="*/ 465 h 513"/>
                <a:gd name="T14" fmla="*/ 315 w 562"/>
                <a:gd name="T15" fmla="*/ 505 h 513"/>
                <a:gd name="T16" fmla="*/ 227 w 562"/>
                <a:gd name="T17" fmla="*/ 417 h 513"/>
                <a:gd name="T18" fmla="*/ 187 w 562"/>
                <a:gd name="T19" fmla="*/ 297 h 513"/>
                <a:gd name="T20" fmla="*/ 115 w 562"/>
                <a:gd name="T21" fmla="*/ 305 h 513"/>
                <a:gd name="T22" fmla="*/ 67 w 562"/>
                <a:gd name="T23" fmla="*/ 337 h 513"/>
                <a:gd name="T24" fmla="*/ 35 w 562"/>
                <a:gd name="T25" fmla="*/ 257 h 513"/>
                <a:gd name="T26" fmla="*/ 3 w 562"/>
                <a:gd name="T27" fmla="*/ 193 h 513"/>
                <a:gd name="T28" fmla="*/ 19 w 562"/>
                <a:gd name="T29" fmla="*/ 177 h 513"/>
                <a:gd name="T30" fmla="*/ 91 w 562"/>
                <a:gd name="T31" fmla="*/ 177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62" h="513">
                  <a:moveTo>
                    <a:pt x="91" y="177"/>
                  </a:moveTo>
                  <a:cubicBezTo>
                    <a:pt x="117" y="166"/>
                    <a:pt x="143" y="141"/>
                    <a:pt x="171" y="121"/>
                  </a:cubicBezTo>
                  <a:cubicBezTo>
                    <a:pt x="199" y="101"/>
                    <a:pt x="202" y="72"/>
                    <a:pt x="259" y="57"/>
                  </a:cubicBezTo>
                  <a:cubicBezTo>
                    <a:pt x="316" y="42"/>
                    <a:pt x="468" y="0"/>
                    <a:pt x="515" y="33"/>
                  </a:cubicBezTo>
                  <a:cubicBezTo>
                    <a:pt x="562" y="66"/>
                    <a:pt x="546" y="190"/>
                    <a:pt x="539" y="257"/>
                  </a:cubicBezTo>
                  <a:cubicBezTo>
                    <a:pt x="532" y="324"/>
                    <a:pt x="486" y="398"/>
                    <a:pt x="475" y="433"/>
                  </a:cubicBezTo>
                  <a:cubicBezTo>
                    <a:pt x="464" y="468"/>
                    <a:pt x="502" y="453"/>
                    <a:pt x="475" y="465"/>
                  </a:cubicBezTo>
                  <a:cubicBezTo>
                    <a:pt x="448" y="477"/>
                    <a:pt x="356" y="513"/>
                    <a:pt x="315" y="505"/>
                  </a:cubicBezTo>
                  <a:cubicBezTo>
                    <a:pt x="274" y="497"/>
                    <a:pt x="248" y="452"/>
                    <a:pt x="227" y="417"/>
                  </a:cubicBezTo>
                  <a:cubicBezTo>
                    <a:pt x="206" y="382"/>
                    <a:pt x="206" y="316"/>
                    <a:pt x="187" y="297"/>
                  </a:cubicBezTo>
                  <a:cubicBezTo>
                    <a:pt x="168" y="278"/>
                    <a:pt x="135" y="298"/>
                    <a:pt x="115" y="305"/>
                  </a:cubicBezTo>
                  <a:cubicBezTo>
                    <a:pt x="95" y="312"/>
                    <a:pt x="80" y="345"/>
                    <a:pt x="67" y="337"/>
                  </a:cubicBezTo>
                  <a:cubicBezTo>
                    <a:pt x="54" y="329"/>
                    <a:pt x="46" y="281"/>
                    <a:pt x="35" y="257"/>
                  </a:cubicBezTo>
                  <a:cubicBezTo>
                    <a:pt x="24" y="233"/>
                    <a:pt x="6" y="206"/>
                    <a:pt x="3" y="193"/>
                  </a:cubicBezTo>
                  <a:cubicBezTo>
                    <a:pt x="0" y="180"/>
                    <a:pt x="4" y="180"/>
                    <a:pt x="19" y="177"/>
                  </a:cubicBezTo>
                  <a:cubicBezTo>
                    <a:pt x="34" y="174"/>
                    <a:pt x="76" y="177"/>
                    <a:pt x="91" y="177"/>
                  </a:cubicBez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03" name="Freeform 123"/>
            <p:cNvSpPr>
              <a:spLocks noChangeAspect="1"/>
            </p:cNvSpPr>
            <p:nvPr/>
          </p:nvSpPr>
          <p:spPr bwMode="auto">
            <a:xfrm>
              <a:off x="1405" y="2081"/>
              <a:ext cx="133" cy="128"/>
            </a:xfrm>
            <a:custGeom>
              <a:avLst/>
              <a:gdLst>
                <a:gd name="T0" fmla="*/ 24 w 424"/>
                <a:gd name="T1" fmla="*/ 400 h 408"/>
                <a:gd name="T2" fmla="*/ 24 w 424"/>
                <a:gd name="T3" fmla="*/ 352 h 408"/>
                <a:gd name="T4" fmla="*/ 24 w 424"/>
                <a:gd name="T5" fmla="*/ 160 h 408"/>
                <a:gd name="T6" fmla="*/ 72 w 424"/>
                <a:gd name="T7" fmla="*/ 64 h 408"/>
                <a:gd name="T8" fmla="*/ 360 w 424"/>
                <a:gd name="T9" fmla="*/ 16 h 408"/>
                <a:gd name="T10" fmla="*/ 408 w 424"/>
                <a:gd name="T11" fmla="*/ 160 h 408"/>
                <a:gd name="T12" fmla="*/ 416 w 424"/>
                <a:gd name="T13" fmla="*/ 312 h 408"/>
                <a:gd name="T14" fmla="*/ 360 w 424"/>
                <a:gd name="T15" fmla="*/ 352 h 408"/>
                <a:gd name="T16" fmla="*/ 168 w 424"/>
                <a:gd name="T17" fmla="*/ 400 h 408"/>
                <a:gd name="T18" fmla="*/ 24 w 424"/>
                <a:gd name="T19" fmla="*/ 40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4" h="408">
                  <a:moveTo>
                    <a:pt x="24" y="400"/>
                  </a:moveTo>
                  <a:cubicBezTo>
                    <a:pt x="0" y="392"/>
                    <a:pt x="24" y="392"/>
                    <a:pt x="24" y="352"/>
                  </a:cubicBezTo>
                  <a:cubicBezTo>
                    <a:pt x="24" y="312"/>
                    <a:pt x="16" y="208"/>
                    <a:pt x="24" y="160"/>
                  </a:cubicBezTo>
                  <a:cubicBezTo>
                    <a:pt x="32" y="112"/>
                    <a:pt x="16" y="88"/>
                    <a:pt x="72" y="64"/>
                  </a:cubicBezTo>
                  <a:cubicBezTo>
                    <a:pt x="128" y="40"/>
                    <a:pt x="304" y="0"/>
                    <a:pt x="360" y="16"/>
                  </a:cubicBezTo>
                  <a:cubicBezTo>
                    <a:pt x="416" y="32"/>
                    <a:pt x="399" y="111"/>
                    <a:pt x="408" y="160"/>
                  </a:cubicBezTo>
                  <a:cubicBezTo>
                    <a:pt x="417" y="209"/>
                    <a:pt x="424" y="280"/>
                    <a:pt x="416" y="312"/>
                  </a:cubicBezTo>
                  <a:cubicBezTo>
                    <a:pt x="408" y="344"/>
                    <a:pt x="401" y="337"/>
                    <a:pt x="360" y="352"/>
                  </a:cubicBezTo>
                  <a:cubicBezTo>
                    <a:pt x="319" y="367"/>
                    <a:pt x="224" y="392"/>
                    <a:pt x="168" y="400"/>
                  </a:cubicBezTo>
                  <a:cubicBezTo>
                    <a:pt x="112" y="408"/>
                    <a:pt x="48" y="408"/>
                    <a:pt x="24" y="400"/>
                  </a:cubicBezTo>
                  <a:close/>
                </a:path>
              </a:pathLst>
            </a:custGeom>
            <a:solidFill>
              <a:schemeClr val="bg1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05" name="Oval 125"/>
            <p:cNvSpPr>
              <a:spLocks noChangeAspect="1" noChangeArrowheads="1"/>
            </p:cNvSpPr>
            <p:nvPr/>
          </p:nvSpPr>
          <p:spPr bwMode="auto">
            <a:xfrm>
              <a:off x="2016" y="1373"/>
              <a:ext cx="78" cy="8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06" name="Freeform 126"/>
            <p:cNvSpPr>
              <a:spLocks noChangeAspect="1"/>
            </p:cNvSpPr>
            <p:nvPr/>
          </p:nvSpPr>
          <p:spPr bwMode="auto">
            <a:xfrm>
              <a:off x="1872" y="1457"/>
              <a:ext cx="312" cy="253"/>
            </a:xfrm>
            <a:custGeom>
              <a:avLst/>
              <a:gdLst>
                <a:gd name="T0" fmla="*/ 629 w 1344"/>
                <a:gd name="T1" fmla="*/ 69 h 1094"/>
                <a:gd name="T2" fmla="*/ 621 w 1344"/>
                <a:gd name="T3" fmla="*/ 69 h 1094"/>
                <a:gd name="T4" fmla="*/ 669 w 1344"/>
                <a:gd name="T5" fmla="*/ 69 h 1094"/>
                <a:gd name="T6" fmla="*/ 813 w 1344"/>
                <a:gd name="T7" fmla="*/ 117 h 1094"/>
                <a:gd name="T8" fmla="*/ 957 w 1344"/>
                <a:gd name="T9" fmla="*/ 21 h 1094"/>
                <a:gd name="T10" fmla="*/ 965 w 1344"/>
                <a:gd name="T11" fmla="*/ 21 h 1094"/>
                <a:gd name="T12" fmla="*/ 1069 w 1344"/>
                <a:gd name="T13" fmla="*/ 149 h 1094"/>
                <a:gd name="T14" fmla="*/ 1245 w 1344"/>
                <a:gd name="T15" fmla="*/ 381 h 1094"/>
                <a:gd name="T16" fmla="*/ 1301 w 1344"/>
                <a:gd name="T17" fmla="*/ 517 h 1094"/>
                <a:gd name="T18" fmla="*/ 1197 w 1344"/>
                <a:gd name="T19" fmla="*/ 645 h 1094"/>
                <a:gd name="T20" fmla="*/ 1037 w 1344"/>
                <a:gd name="T21" fmla="*/ 421 h 1094"/>
                <a:gd name="T22" fmla="*/ 1053 w 1344"/>
                <a:gd name="T23" fmla="*/ 645 h 1094"/>
                <a:gd name="T24" fmla="*/ 1317 w 1344"/>
                <a:gd name="T25" fmla="*/ 869 h 1094"/>
                <a:gd name="T26" fmla="*/ 1213 w 1344"/>
                <a:gd name="T27" fmla="*/ 941 h 1094"/>
                <a:gd name="T28" fmla="*/ 861 w 1344"/>
                <a:gd name="T29" fmla="*/ 1029 h 1094"/>
                <a:gd name="T30" fmla="*/ 525 w 1344"/>
                <a:gd name="T31" fmla="*/ 1077 h 1094"/>
                <a:gd name="T32" fmla="*/ 525 w 1344"/>
                <a:gd name="T33" fmla="*/ 1029 h 1094"/>
                <a:gd name="T34" fmla="*/ 677 w 1344"/>
                <a:gd name="T35" fmla="*/ 685 h 1094"/>
                <a:gd name="T36" fmla="*/ 621 w 1344"/>
                <a:gd name="T37" fmla="*/ 493 h 1094"/>
                <a:gd name="T38" fmla="*/ 445 w 1344"/>
                <a:gd name="T39" fmla="*/ 525 h 1094"/>
                <a:gd name="T40" fmla="*/ 189 w 1344"/>
                <a:gd name="T41" fmla="*/ 357 h 1094"/>
                <a:gd name="T42" fmla="*/ 13 w 1344"/>
                <a:gd name="T43" fmla="*/ 189 h 1094"/>
                <a:gd name="T44" fmla="*/ 109 w 1344"/>
                <a:gd name="T45" fmla="*/ 77 h 1094"/>
                <a:gd name="T46" fmla="*/ 237 w 1344"/>
                <a:gd name="T47" fmla="*/ 181 h 1094"/>
                <a:gd name="T48" fmla="*/ 453 w 1344"/>
                <a:gd name="T49" fmla="*/ 309 h 1094"/>
                <a:gd name="T50" fmla="*/ 629 w 1344"/>
                <a:gd name="T51" fmla="*/ 69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44" h="1094">
                  <a:moveTo>
                    <a:pt x="629" y="69"/>
                  </a:moveTo>
                  <a:cubicBezTo>
                    <a:pt x="661" y="13"/>
                    <a:pt x="614" y="69"/>
                    <a:pt x="621" y="69"/>
                  </a:cubicBezTo>
                  <a:cubicBezTo>
                    <a:pt x="628" y="69"/>
                    <a:pt x="637" y="61"/>
                    <a:pt x="669" y="69"/>
                  </a:cubicBezTo>
                  <a:cubicBezTo>
                    <a:pt x="701" y="77"/>
                    <a:pt x="765" y="125"/>
                    <a:pt x="813" y="117"/>
                  </a:cubicBezTo>
                  <a:cubicBezTo>
                    <a:pt x="861" y="109"/>
                    <a:pt x="932" y="37"/>
                    <a:pt x="957" y="21"/>
                  </a:cubicBezTo>
                  <a:cubicBezTo>
                    <a:pt x="982" y="5"/>
                    <a:pt x="946" y="0"/>
                    <a:pt x="965" y="21"/>
                  </a:cubicBezTo>
                  <a:cubicBezTo>
                    <a:pt x="984" y="42"/>
                    <a:pt x="1022" y="89"/>
                    <a:pt x="1069" y="149"/>
                  </a:cubicBezTo>
                  <a:cubicBezTo>
                    <a:pt x="1116" y="209"/>
                    <a:pt x="1206" y="320"/>
                    <a:pt x="1245" y="381"/>
                  </a:cubicBezTo>
                  <a:cubicBezTo>
                    <a:pt x="1284" y="442"/>
                    <a:pt x="1309" y="473"/>
                    <a:pt x="1301" y="517"/>
                  </a:cubicBezTo>
                  <a:cubicBezTo>
                    <a:pt x="1293" y="561"/>
                    <a:pt x="1241" y="661"/>
                    <a:pt x="1197" y="645"/>
                  </a:cubicBezTo>
                  <a:cubicBezTo>
                    <a:pt x="1153" y="629"/>
                    <a:pt x="1061" y="421"/>
                    <a:pt x="1037" y="421"/>
                  </a:cubicBezTo>
                  <a:cubicBezTo>
                    <a:pt x="1013" y="421"/>
                    <a:pt x="1006" y="570"/>
                    <a:pt x="1053" y="645"/>
                  </a:cubicBezTo>
                  <a:cubicBezTo>
                    <a:pt x="1100" y="720"/>
                    <a:pt x="1290" y="820"/>
                    <a:pt x="1317" y="869"/>
                  </a:cubicBezTo>
                  <a:cubicBezTo>
                    <a:pt x="1344" y="918"/>
                    <a:pt x="1289" y="914"/>
                    <a:pt x="1213" y="941"/>
                  </a:cubicBezTo>
                  <a:cubicBezTo>
                    <a:pt x="1137" y="968"/>
                    <a:pt x="976" y="1006"/>
                    <a:pt x="861" y="1029"/>
                  </a:cubicBezTo>
                  <a:cubicBezTo>
                    <a:pt x="746" y="1052"/>
                    <a:pt x="581" y="1077"/>
                    <a:pt x="525" y="1077"/>
                  </a:cubicBezTo>
                  <a:cubicBezTo>
                    <a:pt x="469" y="1077"/>
                    <a:pt x="500" y="1094"/>
                    <a:pt x="525" y="1029"/>
                  </a:cubicBezTo>
                  <a:cubicBezTo>
                    <a:pt x="550" y="964"/>
                    <a:pt x="661" y="774"/>
                    <a:pt x="677" y="685"/>
                  </a:cubicBezTo>
                  <a:cubicBezTo>
                    <a:pt x="693" y="596"/>
                    <a:pt x="660" y="520"/>
                    <a:pt x="621" y="493"/>
                  </a:cubicBezTo>
                  <a:cubicBezTo>
                    <a:pt x="582" y="466"/>
                    <a:pt x="517" y="548"/>
                    <a:pt x="445" y="525"/>
                  </a:cubicBezTo>
                  <a:cubicBezTo>
                    <a:pt x="373" y="502"/>
                    <a:pt x="261" y="413"/>
                    <a:pt x="189" y="357"/>
                  </a:cubicBezTo>
                  <a:cubicBezTo>
                    <a:pt x="117" y="301"/>
                    <a:pt x="26" y="236"/>
                    <a:pt x="13" y="189"/>
                  </a:cubicBezTo>
                  <a:cubicBezTo>
                    <a:pt x="0" y="142"/>
                    <a:pt x="72" y="78"/>
                    <a:pt x="109" y="77"/>
                  </a:cubicBezTo>
                  <a:cubicBezTo>
                    <a:pt x="146" y="76"/>
                    <a:pt x="180" y="142"/>
                    <a:pt x="237" y="181"/>
                  </a:cubicBezTo>
                  <a:cubicBezTo>
                    <a:pt x="294" y="220"/>
                    <a:pt x="388" y="328"/>
                    <a:pt x="453" y="309"/>
                  </a:cubicBezTo>
                  <a:cubicBezTo>
                    <a:pt x="518" y="290"/>
                    <a:pt x="592" y="119"/>
                    <a:pt x="629" y="69"/>
                  </a:cubicBezTo>
                  <a:close/>
                </a:path>
              </a:pathLst>
            </a:custGeom>
            <a:solidFill>
              <a:schemeClr val="bg1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07" name="Line 127"/>
            <p:cNvSpPr>
              <a:spLocks noChangeAspect="1" noChangeShapeType="1"/>
            </p:cNvSpPr>
            <p:nvPr/>
          </p:nvSpPr>
          <p:spPr bwMode="auto">
            <a:xfrm flipH="1" flipV="1">
              <a:off x="1838" y="1440"/>
              <a:ext cx="45" cy="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37917" name="Group 129"/>
            <p:cNvGrpSpPr>
              <a:grpSpLocks noChangeAspect="1"/>
            </p:cNvGrpSpPr>
            <p:nvPr/>
          </p:nvGrpSpPr>
          <p:grpSpPr bwMode="auto">
            <a:xfrm>
              <a:off x="725" y="1477"/>
              <a:ext cx="196" cy="242"/>
              <a:chOff x="528" y="2544"/>
              <a:chExt cx="290" cy="358"/>
            </a:xfrm>
          </p:grpSpPr>
          <p:sp>
            <p:nvSpPr>
              <p:cNvPr id="46210" name="Oval 130"/>
              <p:cNvSpPr>
                <a:spLocks noChangeAspect="1" noChangeArrowheads="1"/>
              </p:cNvSpPr>
              <p:nvPr/>
            </p:nvSpPr>
            <p:spPr bwMode="auto">
              <a:xfrm rot="492827">
                <a:off x="624" y="2544"/>
                <a:ext cx="78" cy="124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6211" name="Freeform 131"/>
              <p:cNvSpPr>
                <a:spLocks noChangeAspect="1"/>
              </p:cNvSpPr>
              <p:nvPr/>
            </p:nvSpPr>
            <p:spPr bwMode="auto">
              <a:xfrm>
                <a:off x="528" y="2658"/>
                <a:ext cx="244" cy="223"/>
              </a:xfrm>
              <a:custGeom>
                <a:avLst/>
                <a:gdLst>
                  <a:gd name="T0" fmla="*/ 91 w 562"/>
                  <a:gd name="T1" fmla="*/ 177 h 513"/>
                  <a:gd name="T2" fmla="*/ 171 w 562"/>
                  <a:gd name="T3" fmla="*/ 121 h 513"/>
                  <a:gd name="T4" fmla="*/ 259 w 562"/>
                  <a:gd name="T5" fmla="*/ 57 h 513"/>
                  <a:gd name="T6" fmla="*/ 515 w 562"/>
                  <a:gd name="T7" fmla="*/ 33 h 513"/>
                  <a:gd name="T8" fmla="*/ 539 w 562"/>
                  <a:gd name="T9" fmla="*/ 257 h 513"/>
                  <a:gd name="T10" fmla="*/ 475 w 562"/>
                  <a:gd name="T11" fmla="*/ 433 h 513"/>
                  <a:gd name="T12" fmla="*/ 475 w 562"/>
                  <a:gd name="T13" fmla="*/ 465 h 513"/>
                  <a:gd name="T14" fmla="*/ 315 w 562"/>
                  <a:gd name="T15" fmla="*/ 505 h 513"/>
                  <a:gd name="T16" fmla="*/ 227 w 562"/>
                  <a:gd name="T17" fmla="*/ 417 h 513"/>
                  <a:gd name="T18" fmla="*/ 187 w 562"/>
                  <a:gd name="T19" fmla="*/ 297 h 513"/>
                  <a:gd name="T20" fmla="*/ 115 w 562"/>
                  <a:gd name="T21" fmla="*/ 305 h 513"/>
                  <a:gd name="T22" fmla="*/ 67 w 562"/>
                  <a:gd name="T23" fmla="*/ 337 h 513"/>
                  <a:gd name="T24" fmla="*/ 35 w 562"/>
                  <a:gd name="T25" fmla="*/ 257 h 513"/>
                  <a:gd name="T26" fmla="*/ 3 w 562"/>
                  <a:gd name="T27" fmla="*/ 193 h 513"/>
                  <a:gd name="T28" fmla="*/ 19 w 562"/>
                  <a:gd name="T29" fmla="*/ 177 h 513"/>
                  <a:gd name="T30" fmla="*/ 91 w 562"/>
                  <a:gd name="T31" fmla="*/ 1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2" h="513">
                    <a:moveTo>
                      <a:pt x="91" y="177"/>
                    </a:moveTo>
                    <a:cubicBezTo>
                      <a:pt x="117" y="166"/>
                      <a:pt x="143" y="141"/>
                      <a:pt x="171" y="121"/>
                    </a:cubicBezTo>
                    <a:cubicBezTo>
                      <a:pt x="199" y="101"/>
                      <a:pt x="202" y="72"/>
                      <a:pt x="259" y="57"/>
                    </a:cubicBezTo>
                    <a:cubicBezTo>
                      <a:pt x="316" y="42"/>
                      <a:pt x="468" y="0"/>
                      <a:pt x="515" y="33"/>
                    </a:cubicBezTo>
                    <a:cubicBezTo>
                      <a:pt x="562" y="66"/>
                      <a:pt x="546" y="190"/>
                      <a:pt x="539" y="257"/>
                    </a:cubicBezTo>
                    <a:cubicBezTo>
                      <a:pt x="532" y="324"/>
                      <a:pt x="486" y="398"/>
                      <a:pt x="475" y="433"/>
                    </a:cubicBezTo>
                    <a:cubicBezTo>
                      <a:pt x="464" y="468"/>
                      <a:pt x="502" y="453"/>
                      <a:pt x="475" y="465"/>
                    </a:cubicBezTo>
                    <a:cubicBezTo>
                      <a:pt x="448" y="477"/>
                      <a:pt x="356" y="513"/>
                      <a:pt x="315" y="505"/>
                    </a:cubicBezTo>
                    <a:cubicBezTo>
                      <a:pt x="274" y="497"/>
                      <a:pt x="248" y="452"/>
                      <a:pt x="227" y="417"/>
                    </a:cubicBezTo>
                    <a:cubicBezTo>
                      <a:pt x="206" y="382"/>
                      <a:pt x="206" y="316"/>
                      <a:pt x="187" y="297"/>
                    </a:cubicBezTo>
                    <a:cubicBezTo>
                      <a:pt x="168" y="278"/>
                      <a:pt x="135" y="298"/>
                      <a:pt x="115" y="305"/>
                    </a:cubicBezTo>
                    <a:cubicBezTo>
                      <a:pt x="95" y="312"/>
                      <a:pt x="80" y="345"/>
                      <a:pt x="67" y="337"/>
                    </a:cubicBezTo>
                    <a:cubicBezTo>
                      <a:pt x="54" y="329"/>
                      <a:pt x="46" y="281"/>
                      <a:pt x="35" y="257"/>
                    </a:cubicBezTo>
                    <a:cubicBezTo>
                      <a:pt x="24" y="233"/>
                      <a:pt x="6" y="206"/>
                      <a:pt x="3" y="193"/>
                    </a:cubicBezTo>
                    <a:cubicBezTo>
                      <a:pt x="0" y="180"/>
                      <a:pt x="4" y="180"/>
                      <a:pt x="19" y="177"/>
                    </a:cubicBezTo>
                    <a:cubicBezTo>
                      <a:pt x="34" y="174"/>
                      <a:pt x="76" y="177"/>
                      <a:pt x="91" y="177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6212" name="Freeform 132"/>
              <p:cNvSpPr>
                <a:spLocks noChangeAspect="1"/>
              </p:cNvSpPr>
              <p:nvPr/>
            </p:nvSpPr>
            <p:spPr bwMode="auto">
              <a:xfrm>
                <a:off x="635" y="2724"/>
                <a:ext cx="183" cy="178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37918" name="Group 133"/>
            <p:cNvGrpSpPr>
              <a:grpSpLocks noChangeAspect="1"/>
            </p:cNvGrpSpPr>
            <p:nvPr/>
          </p:nvGrpSpPr>
          <p:grpSpPr bwMode="auto">
            <a:xfrm>
              <a:off x="802" y="1344"/>
              <a:ext cx="232" cy="355"/>
              <a:chOff x="665" y="2256"/>
              <a:chExt cx="327" cy="502"/>
            </a:xfrm>
          </p:grpSpPr>
          <p:sp>
            <p:nvSpPr>
              <p:cNvPr id="46214" name="Oval 134"/>
              <p:cNvSpPr>
                <a:spLocks noChangeAspect="1" noChangeArrowheads="1"/>
              </p:cNvSpPr>
              <p:nvPr/>
            </p:nvSpPr>
            <p:spPr bwMode="auto">
              <a:xfrm rot="-1246336">
                <a:off x="761" y="2256"/>
                <a:ext cx="96" cy="14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6215" name="Freeform 135"/>
              <p:cNvSpPr>
                <a:spLocks noChangeAspect="1"/>
              </p:cNvSpPr>
              <p:nvPr/>
            </p:nvSpPr>
            <p:spPr bwMode="auto">
              <a:xfrm>
                <a:off x="665" y="2400"/>
                <a:ext cx="327" cy="358"/>
              </a:xfrm>
              <a:custGeom>
                <a:avLst/>
                <a:gdLst>
                  <a:gd name="T0" fmla="*/ 113 w 327"/>
                  <a:gd name="T1" fmla="*/ 133 h 358"/>
                  <a:gd name="T2" fmla="*/ 113 w 327"/>
                  <a:gd name="T3" fmla="*/ 50 h 358"/>
                  <a:gd name="T4" fmla="*/ 134 w 327"/>
                  <a:gd name="T5" fmla="*/ 15 h 358"/>
                  <a:gd name="T6" fmla="*/ 190 w 327"/>
                  <a:gd name="T7" fmla="*/ 1 h 358"/>
                  <a:gd name="T8" fmla="*/ 252 w 327"/>
                  <a:gd name="T9" fmla="*/ 10 h 358"/>
                  <a:gd name="T10" fmla="*/ 273 w 327"/>
                  <a:gd name="T11" fmla="*/ 61 h 358"/>
                  <a:gd name="T12" fmla="*/ 291 w 327"/>
                  <a:gd name="T13" fmla="*/ 115 h 358"/>
                  <a:gd name="T14" fmla="*/ 294 w 327"/>
                  <a:gd name="T15" fmla="*/ 143 h 358"/>
                  <a:gd name="T16" fmla="*/ 298 w 327"/>
                  <a:gd name="T17" fmla="*/ 180 h 358"/>
                  <a:gd name="T18" fmla="*/ 300 w 327"/>
                  <a:gd name="T19" fmla="*/ 227 h 358"/>
                  <a:gd name="T20" fmla="*/ 300 w 327"/>
                  <a:gd name="T21" fmla="*/ 257 h 358"/>
                  <a:gd name="T22" fmla="*/ 298 w 327"/>
                  <a:gd name="T23" fmla="*/ 307 h 358"/>
                  <a:gd name="T24" fmla="*/ 300 w 327"/>
                  <a:gd name="T25" fmla="*/ 332 h 358"/>
                  <a:gd name="T26" fmla="*/ 136 w 327"/>
                  <a:gd name="T27" fmla="*/ 344 h 358"/>
                  <a:gd name="T28" fmla="*/ 160 w 327"/>
                  <a:gd name="T29" fmla="*/ 250 h 358"/>
                  <a:gd name="T30" fmla="*/ 160 w 327"/>
                  <a:gd name="T31" fmla="*/ 203 h 358"/>
                  <a:gd name="T32" fmla="*/ 136 w 327"/>
                  <a:gd name="T33" fmla="*/ 169 h 358"/>
                  <a:gd name="T34" fmla="*/ 65 w 327"/>
                  <a:gd name="T35" fmla="*/ 262 h 358"/>
                  <a:gd name="T36" fmla="*/ 7 w 327"/>
                  <a:gd name="T37" fmla="*/ 239 h 358"/>
                  <a:gd name="T38" fmla="*/ 25 w 327"/>
                  <a:gd name="T39" fmla="*/ 219 h 358"/>
                  <a:gd name="T40" fmla="*/ 113 w 327"/>
                  <a:gd name="T41" fmla="*/ 133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27" h="358">
                    <a:moveTo>
                      <a:pt x="113" y="133"/>
                    </a:moveTo>
                    <a:cubicBezTo>
                      <a:pt x="132" y="107"/>
                      <a:pt x="109" y="70"/>
                      <a:pt x="113" y="50"/>
                    </a:cubicBezTo>
                    <a:cubicBezTo>
                      <a:pt x="117" y="30"/>
                      <a:pt x="121" y="23"/>
                      <a:pt x="134" y="15"/>
                    </a:cubicBezTo>
                    <a:cubicBezTo>
                      <a:pt x="147" y="7"/>
                      <a:pt x="170" y="2"/>
                      <a:pt x="190" y="1"/>
                    </a:cubicBezTo>
                    <a:cubicBezTo>
                      <a:pt x="210" y="0"/>
                      <a:pt x="238" y="0"/>
                      <a:pt x="252" y="10"/>
                    </a:cubicBezTo>
                    <a:cubicBezTo>
                      <a:pt x="266" y="20"/>
                      <a:pt x="267" y="44"/>
                      <a:pt x="273" y="61"/>
                    </a:cubicBezTo>
                    <a:cubicBezTo>
                      <a:pt x="279" y="78"/>
                      <a:pt x="287" y="102"/>
                      <a:pt x="291" y="115"/>
                    </a:cubicBezTo>
                    <a:cubicBezTo>
                      <a:pt x="295" y="129"/>
                      <a:pt x="293" y="132"/>
                      <a:pt x="294" y="143"/>
                    </a:cubicBezTo>
                    <a:cubicBezTo>
                      <a:pt x="295" y="154"/>
                      <a:pt x="297" y="166"/>
                      <a:pt x="298" y="180"/>
                    </a:cubicBezTo>
                    <a:cubicBezTo>
                      <a:pt x="299" y="194"/>
                      <a:pt x="300" y="214"/>
                      <a:pt x="300" y="227"/>
                    </a:cubicBezTo>
                    <a:cubicBezTo>
                      <a:pt x="300" y="240"/>
                      <a:pt x="300" y="244"/>
                      <a:pt x="300" y="257"/>
                    </a:cubicBezTo>
                    <a:cubicBezTo>
                      <a:pt x="300" y="270"/>
                      <a:pt x="298" y="295"/>
                      <a:pt x="298" y="307"/>
                    </a:cubicBezTo>
                    <a:cubicBezTo>
                      <a:pt x="298" y="319"/>
                      <a:pt x="327" y="326"/>
                      <a:pt x="300" y="332"/>
                    </a:cubicBezTo>
                    <a:cubicBezTo>
                      <a:pt x="273" y="338"/>
                      <a:pt x="159" y="358"/>
                      <a:pt x="136" y="344"/>
                    </a:cubicBezTo>
                    <a:cubicBezTo>
                      <a:pt x="113" y="330"/>
                      <a:pt x="156" y="273"/>
                      <a:pt x="160" y="250"/>
                    </a:cubicBezTo>
                    <a:cubicBezTo>
                      <a:pt x="164" y="227"/>
                      <a:pt x="164" y="216"/>
                      <a:pt x="160" y="203"/>
                    </a:cubicBezTo>
                    <a:cubicBezTo>
                      <a:pt x="156" y="190"/>
                      <a:pt x="152" y="158"/>
                      <a:pt x="136" y="169"/>
                    </a:cubicBezTo>
                    <a:cubicBezTo>
                      <a:pt x="120" y="178"/>
                      <a:pt x="86" y="250"/>
                      <a:pt x="65" y="262"/>
                    </a:cubicBezTo>
                    <a:cubicBezTo>
                      <a:pt x="44" y="273"/>
                      <a:pt x="13" y="246"/>
                      <a:pt x="7" y="239"/>
                    </a:cubicBezTo>
                    <a:cubicBezTo>
                      <a:pt x="0" y="231"/>
                      <a:pt x="8" y="236"/>
                      <a:pt x="25" y="219"/>
                    </a:cubicBezTo>
                    <a:cubicBezTo>
                      <a:pt x="44" y="200"/>
                      <a:pt x="94" y="151"/>
                      <a:pt x="113" y="133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46217" name="Rectangle 137"/>
            <p:cNvSpPr>
              <a:spLocks noChangeAspect="1" noChangeArrowheads="1"/>
            </p:cNvSpPr>
            <p:nvPr/>
          </p:nvSpPr>
          <p:spPr bwMode="auto">
            <a:xfrm>
              <a:off x="667" y="2469"/>
              <a:ext cx="404" cy="4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18" name="Rectangle 138"/>
            <p:cNvSpPr>
              <a:spLocks noChangeAspect="1" noChangeArrowheads="1"/>
            </p:cNvSpPr>
            <p:nvPr/>
          </p:nvSpPr>
          <p:spPr bwMode="auto">
            <a:xfrm>
              <a:off x="732" y="2408"/>
              <a:ext cx="244" cy="61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19" name="Rectangle 139"/>
            <p:cNvSpPr>
              <a:spLocks noChangeAspect="1" noChangeArrowheads="1"/>
            </p:cNvSpPr>
            <p:nvPr/>
          </p:nvSpPr>
          <p:spPr bwMode="auto">
            <a:xfrm flipV="1">
              <a:off x="793" y="2378"/>
              <a:ext cx="122" cy="15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20" name="Rectangle 140"/>
            <p:cNvSpPr>
              <a:spLocks noChangeAspect="1" noChangeArrowheads="1"/>
            </p:cNvSpPr>
            <p:nvPr/>
          </p:nvSpPr>
          <p:spPr bwMode="auto">
            <a:xfrm rot="5400000" flipV="1">
              <a:off x="877" y="2310"/>
              <a:ext cx="122" cy="15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21" name="AutoShape 141"/>
            <p:cNvSpPr>
              <a:spLocks noChangeAspect="1" noChangeArrowheads="1"/>
            </p:cNvSpPr>
            <p:nvPr/>
          </p:nvSpPr>
          <p:spPr bwMode="auto">
            <a:xfrm rot="5400000">
              <a:off x="816" y="2248"/>
              <a:ext cx="92" cy="138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37924" name="Group 165"/>
            <p:cNvGrpSpPr>
              <a:grpSpLocks/>
            </p:cNvGrpSpPr>
            <p:nvPr/>
          </p:nvGrpSpPr>
          <p:grpSpPr bwMode="auto">
            <a:xfrm>
              <a:off x="1790" y="2256"/>
              <a:ext cx="432" cy="267"/>
              <a:chOff x="1790" y="2256"/>
              <a:chExt cx="432" cy="267"/>
            </a:xfrm>
          </p:grpSpPr>
          <p:sp>
            <p:nvSpPr>
              <p:cNvPr id="46223" name="Oval 143"/>
              <p:cNvSpPr>
                <a:spLocks noChangeAspect="1" noChangeArrowheads="1"/>
              </p:cNvSpPr>
              <p:nvPr/>
            </p:nvSpPr>
            <p:spPr bwMode="auto">
              <a:xfrm rot="-1617737">
                <a:off x="2065" y="2256"/>
                <a:ext cx="79" cy="9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6224" name="Freeform 144"/>
              <p:cNvSpPr>
                <a:spLocks noChangeAspect="1"/>
              </p:cNvSpPr>
              <p:nvPr/>
            </p:nvSpPr>
            <p:spPr bwMode="auto">
              <a:xfrm>
                <a:off x="2011" y="2339"/>
                <a:ext cx="178" cy="163"/>
              </a:xfrm>
              <a:custGeom>
                <a:avLst/>
                <a:gdLst>
                  <a:gd name="T0" fmla="*/ 91 w 562"/>
                  <a:gd name="T1" fmla="*/ 177 h 513"/>
                  <a:gd name="T2" fmla="*/ 171 w 562"/>
                  <a:gd name="T3" fmla="*/ 121 h 513"/>
                  <a:gd name="T4" fmla="*/ 259 w 562"/>
                  <a:gd name="T5" fmla="*/ 57 h 513"/>
                  <a:gd name="T6" fmla="*/ 515 w 562"/>
                  <a:gd name="T7" fmla="*/ 33 h 513"/>
                  <a:gd name="T8" fmla="*/ 539 w 562"/>
                  <a:gd name="T9" fmla="*/ 257 h 513"/>
                  <a:gd name="T10" fmla="*/ 475 w 562"/>
                  <a:gd name="T11" fmla="*/ 433 h 513"/>
                  <a:gd name="T12" fmla="*/ 475 w 562"/>
                  <a:gd name="T13" fmla="*/ 465 h 513"/>
                  <a:gd name="T14" fmla="*/ 315 w 562"/>
                  <a:gd name="T15" fmla="*/ 505 h 513"/>
                  <a:gd name="T16" fmla="*/ 227 w 562"/>
                  <a:gd name="T17" fmla="*/ 417 h 513"/>
                  <a:gd name="T18" fmla="*/ 187 w 562"/>
                  <a:gd name="T19" fmla="*/ 297 h 513"/>
                  <a:gd name="T20" fmla="*/ 115 w 562"/>
                  <a:gd name="T21" fmla="*/ 305 h 513"/>
                  <a:gd name="T22" fmla="*/ 67 w 562"/>
                  <a:gd name="T23" fmla="*/ 337 h 513"/>
                  <a:gd name="T24" fmla="*/ 35 w 562"/>
                  <a:gd name="T25" fmla="*/ 257 h 513"/>
                  <a:gd name="T26" fmla="*/ 3 w 562"/>
                  <a:gd name="T27" fmla="*/ 193 h 513"/>
                  <a:gd name="T28" fmla="*/ 19 w 562"/>
                  <a:gd name="T29" fmla="*/ 177 h 513"/>
                  <a:gd name="T30" fmla="*/ 91 w 562"/>
                  <a:gd name="T31" fmla="*/ 1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2" h="513">
                    <a:moveTo>
                      <a:pt x="91" y="177"/>
                    </a:moveTo>
                    <a:cubicBezTo>
                      <a:pt x="117" y="166"/>
                      <a:pt x="143" y="141"/>
                      <a:pt x="171" y="121"/>
                    </a:cubicBezTo>
                    <a:cubicBezTo>
                      <a:pt x="199" y="101"/>
                      <a:pt x="202" y="72"/>
                      <a:pt x="259" y="57"/>
                    </a:cubicBezTo>
                    <a:cubicBezTo>
                      <a:pt x="316" y="42"/>
                      <a:pt x="468" y="0"/>
                      <a:pt x="515" y="33"/>
                    </a:cubicBezTo>
                    <a:cubicBezTo>
                      <a:pt x="562" y="66"/>
                      <a:pt x="546" y="190"/>
                      <a:pt x="539" y="257"/>
                    </a:cubicBezTo>
                    <a:cubicBezTo>
                      <a:pt x="532" y="324"/>
                      <a:pt x="486" y="398"/>
                      <a:pt x="475" y="433"/>
                    </a:cubicBezTo>
                    <a:cubicBezTo>
                      <a:pt x="464" y="468"/>
                      <a:pt x="502" y="453"/>
                      <a:pt x="475" y="465"/>
                    </a:cubicBezTo>
                    <a:cubicBezTo>
                      <a:pt x="448" y="477"/>
                      <a:pt x="356" y="513"/>
                      <a:pt x="315" y="505"/>
                    </a:cubicBezTo>
                    <a:cubicBezTo>
                      <a:pt x="274" y="497"/>
                      <a:pt x="248" y="452"/>
                      <a:pt x="227" y="417"/>
                    </a:cubicBezTo>
                    <a:cubicBezTo>
                      <a:pt x="206" y="382"/>
                      <a:pt x="206" y="316"/>
                      <a:pt x="187" y="297"/>
                    </a:cubicBezTo>
                    <a:cubicBezTo>
                      <a:pt x="168" y="278"/>
                      <a:pt x="135" y="298"/>
                      <a:pt x="115" y="305"/>
                    </a:cubicBezTo>
                    <a:cubicBezTo>
                      <a:pt x="95" y="312"/>
                      <a:pt x="80" y="345"/>
                      <a:pt x="67" y="337"/>
                    </a:cubicBezTo>
                    <a:cubicBezTo>
                      <a:pt x="54" y="329"/>
                      <a:pt x="46" y="281"/>
                      <a:pt x="35" y="257"/>
                    </a:cubicBezTo>
                    <a:cubicBezTo>
                      <a:pt x="24" y="233"/>
                      <a:pt x="6" y="206"/>
                      <a:pt x="3" y="193"/>
                    </a:cubicBezTo>
                    <a:cubicBezTo>
                      <a:pt x="0" y="180"/>
                      <a:pt x="4" y="180"/>
                      <a:pt x="19" y="177"/>
                    </a:cubicBezTo>
                    <a:cubicBezTo>
                      <a:pt x="34" y="174"/>
                      <a:pt x="76" y="177"/>
                      <a:pt x="91" y="177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6225" name="Freeform 145"/>
              <p:cNvSpPr>
                <a:spLocks noChangeAspect="1"/>
              </p:cNvSpPr>
              <p:nvPr/>
            </p:nvSpPr>
            <p:spPr bwMode="auto">
              <a:xfrm>
                <a:off x="2088" y="2387"/>
                <a:ext cx="134" cy="130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6226" name="Oval 146"/>
              <p:cNvSpPr>
                <a:spLocks noChangeAspect="1" noChangeArrowheads="1"/>
              </p:cNvSpPr>
              <p:nvPr/>
            </p:nvSpPr>
            <p:spPr bwMode="auto">
              <a:xfrm rot="1105027" flipH="1">
                <a:off x="1845" y="2256"/>
                <a:ext cx="82" cy="9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6227" name="Freeform 147"/>
              <p:cNvSpPr>
                <a:spLocks noChangeAspect="1"/>
              </p:cNvSpPr>
              <p:nvPr/>
            </p:nvSpPr>
            <p:spPr bwMode="auto">
              <a:xfrm flipH="1">
                <a:off x="1818" y="2339"/>
                <a:ext cx="178" cy="163"/>
              </a:xfrm>
              <a:custGeom>
                <a:avLst/>
                <a:gdLst>
                  <a:gd name="T0" fmla="*/ 91 w 562"/>
                  <a:gd name="T1" fmla="*/ 177 h 513"/>
                  <a:gd name="T2" fmla="*/ 171 w 562"/>
                  <a:gd name="T3" fmla="*/ 121 h 513"/>
                  <a:gd name="T4" fmla="*/ 259 w 562"/>
                  <a:gd name="T5" fmla="*/ 57 h 513"/>
                  <a:gd name="T6" fmla="*/ 515 w 562"/>
                  <a:gd name="T7" fmla="*/ 33 h 513"/>
                  <a:gd name="T8" fmla="*/ 539 w 562"/>
                  <a:gd name="T9" fmla="*/ 257 h 513"/>
                  <a:gd name="T10" fmla="*/ 475 w 562"/>
                  <a:gd name="T11" fmla="*/ 433 h 513"/>
                  <a:gd name="T12" fmla="*/ 475 w 562"/>
                  <a:gd name="T13" fmla="*/ 465 h 513"/>
                  <a:gd name="T14" fmla="*/ 315 w 562"/>
                  <a:gd name="T15" fmla="*/ 505 h 513"/>
                  <a:gd name="T16" fmla="*/ 227 w 562"/>
                  <a:gd name="T17" fmla="*/ 417 h 513"/>
                  <a:gd name="T18" fmla="*/ 187 w 562"/>
                  <a:gd name="T19" fmla="*/ 297 h 513"/>
                  <a:gd name="T20" fmla="*/ 115 w 562"/>
                  <a:gd name="T21" fmla="*/ 305 h 513"/>
                  <a:gd name="T22" fmla="*/ 67 w 562"/>
                  <a:gd name="T23" fmla="*/ 337 h 513"/>
                  <a:gd name="T24" fmla="*/ 35 w 562"/>
                  <a:gd name="T25" fmla="*/ 257 h 513"/>
                  <a:gd name="T26" fmla="*/ 3 w 562"/>
                  <a:gd name="T27" fmla="*/ 193 h 513"/>
                  <a:gd name="T28" fmla="*/ 19 w 562"/>
                  <a:gd name="T29" fmla="*/ 177 h 513"/>
                  <a:gd name="T30" fmla="*/ 91 w 562"/>
                  <a:gd name="T31" fmla="*/ 1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2" h="513">
                    <a:moveTo>
                      <a:pt x="91" y="177"/>
                    </a:moveTo>
                    <a:cubicBezTo>
                      <a:pt x="117" y="166"/>
                      <a:pt x="143" y="141"/>
                      <a:pt x="171" y="121"/>
                    </a:cubicBezTo>
                    <a:cubicBezTo>
                      <a:pt x="199" y="101"/>
                      <a:pt x="202" y="72"/>
                      <a:pt x="259" y="57"/>
                    </a:cubicBezTo>
                    <a:cubicBezTo>
                      <a:pt x="316" y="42"/>
                      <a:pt x="468" y="0"/>
                      <a:pt x="515" y="33"/>
                    </a:cubicBezTo>
                    <a:cubicBezTo>
                      <a:pt x="562" y="66"/>
                      <a:pt x="546" y="190"/>
                      <a:pt x="539" y="257"/>
                    </a:cubicBezTo>
                    <a:cubicBezTo>
                      <a:pt x="532" y="324"/>
                      <a:pt x="486" y="398"/>
                      <a:pt x="475" y="433"/>
                    </a:cubicBezTo>
                    <a:cubicBezTo>
                      <a:pt x="464" y="468"/>
                      <a:pt x="502" y="453"/>
                      <a:pt x="475" y="465"/>
                    </a:cubicBezTo>
                    <a:cubicBezTo>
                      <a:pt x="448" y="477"/>
                      <a:pt x="356" y="513"/>
                      <a:pt x="315" y="505"/>
                    </a:cubicBezTo>
                    <a:cubicBezTo>
                      <a:pt x="274" y="497"/>
                      <a:pt x="248" y="452"/>
                      <a:pt x="227" y="417"/>
                    </a:cubicBezTo>
                    <a:cubicBezTo>
                      <a:pt x="206" y="382"/>
                      <a:pt x="206" y="316"/>
                      <a:pt x="187" y="297"/>
                    </a:cubicBezTo>
                    <a:cubicBezTo>
                      <a:pt x="168" y="278"/>
                      <a:pt x="135" y="298"/>
                      <a:pt x="115" y="305"/>
                    </a:cubicBezTo>
                    <a:cubicBezTo>
                      <a:pt x="95" y="312"/>
                      <a:pt x="80" y="345"/>
                      <a:pt x="67" y="337"/>
                    </a:cubicBezTo>
                    <a:cubicBezTo>
                      <a:pt x="54" y="329"/>
                      <a:pt x="46" y="281"/>
                      <a:pt x="35" y="257"/>
                    </a:cubicBezTo>
                    <a:cubicBezTo>
                      <a:pt x="24" y="233"/>
                      <a:pt x="6" y="206"/>
                      <a:pt x="3" y="193"/>
                    </a:cubicBezTo>
                    <a:cubicBezTo>
                      <a:pt x="0" y="180"/>
                      <a:pt x="4" y="180"/>
                      <a:pt x="19" y="177"/>
                    </a:cubicBezTo>
                    <a:cubicBezTo>
                      <a:pt x="34" y="174"/>
                      <a:pt x="76" y="177"/>
                      <a:pt x="91" y="177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6228" name="Freeform 148"/>
              <p:cNvSpPr>
                <a:spLocks noChangeAspect="1"/>
              </p:cNvSpPr>
              <p:nvPr/>
            </p:nvSpPr>
            <p:spPr bwMode="auto">
              <a:xfrm flipH="1">
                <a:off x="1790" y="2394"/>
                <a:ext cx="134" cy="129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46229" name="Oval 149"/>
            <p:cNvSpPr>
              <a:spLocks noChangeAspect="1" noChangeArrowheads="1"/>
            </p:cNvSpPr>
            <p:nvPr/>
          </p:nvSpPr>
          <p:spPr bwMode="auto">
            <a:xfrm>
              <a:off x="533" y="1334"/>
              <a:ext cx="730" cy="691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30" name="Text Box 150"/>
            <p:cNvSpPr txBox="1">
              <a:spLocks noChangeAspect="1" noChangeArrowheads="1"/>
            </p:cNvSpPr>
            <p:nvPr/>
          </p:nvSpPr>
          <p:spPr bwMode="auto">
            <a:xfrm>
              <a:off x="624" y="1690"/>
              <a:ext cx="636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Teaching </a:t>
              </a:r>
            </a:p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aides</a:t>
              </a:r>
            </a:p>
          </p:txBody>
        </p:sp>
        <p:sp>
          <p:nvSpPr>
            <p:cNvPr id="46231" name="Text Box 151"/>
            <p:cNvSpPr txBox="1">
              <a:spLocks noChangeAspect="1" noChangeArrowheads="1"/>
            </p:cNvSpPr>
            <p:nvPr/>
          </p:nvSpPr>
          <p:spPr bwMode="auto">
            <a:xfrm>
              <a:off x="1680" y="1728"/>
              <a:ext cx="6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Teachers</a:t>
              </a:r>
            </a:p>
          </p:txBody>
        </p:sp>
        <p:sp>
          <p:nvSpPr>
            <p:cNvPr id="46232" name="Text Box 152"/>
            <p:cNvSpPr txBox="1">
              <a:spLocks noChangeAspect="1" noChangeArrowheads="1"/>
            </p:cNvSpPr>
            <p:nvPr/>
          </p:nvSpPr>
          <p:spPr bwMode="auto">
            <a:xfrm>
              <a:off x="586" y="2496"/>
              <a:ext cx="662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E-learning</a:t>
              </a:r>
            </a:p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software</a:t>
              </a:r>
            </a:p>
          </p:txBody>
        </p:sp>
        <p:sp>
          <p:nvSpPr>
            <p:cNvPr id="46233" name="Text Box 153"/>
            <p:cNvSpPr txBox="1">
              <a:spLocks noChangeAspect="1" noChangeArrowheads="1"/>
            </p:cNvSpPr>
            <p:nvPr/>
          </p:nvSpPr>
          <p:spPr bwMode="auto">
            <a:xfrm>
              <a:off x="1767" y="2496"/>
              <a:ext cx="537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Peer </a:t>
              </a:r>
            </a:p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tutoring</a:t>
              </a:r>
            </a:p>
          </p:txBody>
        </p:sp>
        <p:sp>
          <p:nvSpPr>
            <p:cNvPr id="46234" name="Oval 154"/>
            <p:cNvSpPr>
              <a:spLocks noChangeAspect="1" noChangeArrowheads="1"/>
            </p:cNvSpPr>
            <p:nvPr/>
          </p:nvSpPr>
          <p:spPr bwMode="auto">
            <a:xfrm>
              <a:off x="1646" y="1296"/>
              <a:ext cx="730" cy="691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35" name="Oval 155"/>
            <p:cNvSpPr>
              <a:spLocks noChangeAspect="1" noChangeArrowheads="1"/>
            </p:cNvSpPr>
            <p:nvPr/>
          </p:nvSpPr>
          <p:spPr bwMode="auto">
            <a:xfrm>
              <a:off x="533" y="2179"/>
              <a:ext cx="730" cy="691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36" name="Oval 156"/>
            <p:cNvSpPr>
              <a:spLocks noChangeAspect="1" noChangeArrowheads="1"/>
            </p:cNvSpPr>
            <p:nvPr/>
          </p:nvSpPr>
          <p:spPr bwMode="auto">
            <a:xfrm>
              <a:off x="1646" y="2179"/>
              <a:ext cx="730" cy="691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37" name="Line 157"/>
            <p:cNvSpPr>
              <a:spLocks noChangeAspect="1" noChangeShapeType="1"/>
            </p:cNvSpPr>
            <p:nvPr/>
          </p:nvSpPr>
          <p:spPr bwMode="auto">
            <a:xfrm>
              <a:off x="1152" y="1920"/>
              <a:ext cx="144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38" name="Line 158"/>
            <p:cNvSpPr>
              <a:spLocks noChangeAspect="1" noChangeShapeType="1"/>
            </p:cNvSpPr>
            <p:nvPr/>
          </p:nvSpPr>
          <p:spPr bwMode="auto">
            <a:xfrm flipH="1">
              <a:off x="1632" y="1920"/>
              <a:ext cx="144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39" name="Line 159"/>
            <p:cNvSpPr>
              <a:spLocks noChangeAspect="1" noChangeShapeType="1"/>
            </p:cNvSpPr>
            <p:nvPr/>
          </p:nvSpPr>
          <p:spPr bwMode="auto">
            <a:xfrm flipH="1">
              <a:off x="1200" y="2208"/>
              <a:ext cx="144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40" name="Line 160"/>
            <p:cNvSpPr>
              <a:spLocks noChangeAspect="1" noChangeShapeType="1"/>
            </p:cNvSpPr>
            <p:nvPr/>
          </p:nvSpPr>
          <p:spPr bwMode="auto">
            <a:xfrm rot="7051340" flipH="1">
              <a:off x="1987" y="2045"/>
              <a:ext cx="144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41" name="Line 161"/>
            <p:cNvSpPr>
              <a:spLocks noChangeAspect="1" noChangeShapeType="1"/>
            </p:cNvSpPr>
            <p:nvPr/>
          </p:nvSpPr>
          <p:spPr bwMode="auto">
            <a:xfrm flipH="1">
              <a:off x="1248" y="2003"/>
              <a:ext cx="720" cy="51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42" name="Line 162"/>
            <p:cNvSpPr>
              <a:spLocks noChangeAspect="1" noChangeShapeType="1"/>
            </p:cNvSpPr>
            <p:nvPr/>
          </p:nvSpPr>
          <p:spPr bwMode="auto">
            <a:xfrm>
              <a:off x="1536" y="2208"/>
              <a:ext cx="182" cy="10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43" name="Line 163"/>
            <p:cNvSpPr>
              <a:spLocks noChangeAspect="1" noChangeShapeType="1"/>
            </p:cNvSpPr>
            <p:nvPr/>
          </p:nvSpPr>
          <p:spPr bwMode="auto">
            <a:xfrm rot="7224771" flipH="1">
              <a:off x="787" y="2045"/>
              <a:ext cx="144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44" name="Text Box 164"/>
            <p:cNvSpPr txBox="1">
              <a:spLocks noChangeArrowheads="1"/>
            </p:cNvSpPr>
            <p:nvPr/>
          </p:nvSpPr>
          <p:spPr bwMode="auto">
            <a:xfrm>
              <a:off x="288" y="3072"/>
              <a:ext cx="2544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rgbClr val="660066"/>
                  </a:solidFill>
                  <a:cs typeface="+mn-cs"/>
                </a:rPr>
                <a:t>More </a:t>
              </a:r>
              <a:r>
                <a:rPr lang="ja-JP" altLang="en-US" sz="2200">
                  <a:solidFill>
                    <a:srgbClr val="660066"/>
                  </a:solidFill>
                  <a:latin typeface="Arial"/>
                  <a:cs typeface="+mn-cs"/>
                </a:rPr>
                <a:t>‘</a:t>
              </a:r>
              <a:r>
                <a:rPr lang="en-US" sz="2200">
                  <a:solidFill>
                    <a:srgbClr val="660066"/>
                  </a:solidFill>
                  <a:cs typeface="+mn-cs"/>
                </a:rPr>
                <a:t>guidance of learning</a:t>
              </a:r>
              <a:r>
                <a:rPr lang="ja-JP" altLang="en-US" sz="2200">
                  <a:solidFill>
                    <a:srgbClr val="660066"/>
                  </a:solidFill>
                  <a:latin typeface="Arial"/>
                  <a:cs typeface="+mn-cs"/>
                </a:rPr>
                <a:t>’</a:t>
              </a:r>
              <a:r>
                <a:rPr lang="en-US" sz="2200">
                  <a:solidFill>
                    <a:srgbClr val="660066"/>
                  </a:solidFill>
                  <a:cs typeface="+mn-cs"/>
                </a:rPr>
                <a:t> connections for students</a:t>
              </a:r>
            </a:p>
          </p:txBody>
        </p:sp>
      </p:grpSp>
      <p:sp>
        <p:nvSpPr>
          <p:cNvPr id="46183" name="Oval 103"/>
          <p:cNvSpPr>
            <a:spLocks noChangeAspect="1" noChangeArrowheads="1"/>
          </p:cNvSpPr>
          <p:nvPr/>
        </p:nvSpPr>
        <p:spPr bwMode="auto">
          <a:xfrm>
            <a:off x="4800600" y="3505200"/>
            <a:ext cx="1158875" cy="1096963"/>
          </a:xfrm>
          <a:prstGeom prst="ellips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6184" name="Line 104"/>
          <p:cNvSpPr>
            <a:spLocks noChangeAspect="1" noChangeShapeType="1"/>
          </p:cNvSpPr>
          <p:nvPr/>
        </p:nvSpPr>
        <p:spPr bwMode="auto">
          <a:xfrm flipH="1">
            <a:off x="5959475" y="3200400"/>
            <a:ext cx="1096963" cy="7921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6190" name="Oval 110"/>
          <p:cNvSpPr>
            <a:spLocks noChangeAspect="1" noChangeArrowheads="1"/>
          </p:cNvSpPr>
          <p:nvPr/>
        </p:nvSpPr>
        <p:spPr bwMode="auto">
          <a:xfrm>
            <a:off x="6553200" y="2133600"/>
            <a:ext cx="1158875" cy="1096963"/>
          </a:xfrm>
          <a:prstGeom prst="ellips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6247" name="Line 167"/>
          <p:cNvSpPr>
            <a:spLocks noChangeAspect="1" noChangeShapeType="1"/>
          </p:cNvSpPr>
          <p:nvPr/>
        </p:nvSpPr>
        <p:spPr bwMode="auto">
          <a:xfrm rot="6162557">
            <a:off x="6430963" y="3094037"/>
            <a:ext cx="228600" cy="13652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6248" name="Line 168"/>
          <p:cNvSpPr>
            <a:spLocks noChangeAspect="1" noChangeShapeType="1"/>
          </p:cNvSpPr>
          <p:nvPr/>
        </p:nvSpPr>
        <p:spPr bwMode="auto">
          <a:xfrm rot="20689600" flipV="1">
            <a:off x="5867400" y="3505200"/>
            <a:ext cx="228600" cy="13652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608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6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461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4619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462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62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6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6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6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46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46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46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461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4619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461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4618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4618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4618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46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46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46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46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46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46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46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46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46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461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4617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461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4617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46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46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46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46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46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46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461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4618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500" fill="hold"/>
                                        <p:tgtEl>
                                          <p:spTgt spid="462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462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46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46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46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46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46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46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build="p" animBg="1"/>
      <p:bldP spid="46086" grpId="0"/>
      <p:bldP spid="46177" grpId="0" animBg="1"/>
      <p:bldP spid="46178" grpId="0" animBg="1"/>
      <p:bldP spid="46186" grpId="0" animBg="1"/>
      <p:bldP spid="46187" grpId="0" animBg="1"/>
      <p:bldP spid="46183" grpId="0" animBg="1"/>
      <p:bldP spid="46190" grpId="0" animBg="1"/>
      <p:bldP spid="46190" grpId="1" animBg="1"/>
      <p:bldP spid="46247" grpId="0" animBg="1"/>
      <p:bldP spid="4624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27FA49-8841-B74C-B7D4-8B180B60274D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800" smtClean="0">
                <a:cs typeface="+mj-cs"/>
              </a:rPr>
              <a:t>The Problem:  No Adequate Theory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K-12 schools under increasing pressure with NCLB (No Child Left Behind)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Failing schools have real incentive to change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Question is:  Change what?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Attempts to change will be trial and error if no valid theory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What we need is good theory</a:t>
            </a:r>
          </a:p>
          <a:p>
            <a:pPr eaLnBrk="1" hangingPunct="1">
              <a:defRPr/>
            </a:pPr>
            <a:r>
              <a:rPr lang="en-US" dirty="0" smtClean="0"/>
              <a:t>For good theory, </a:t>
            </a:r>
            <a:r>
              <a:rPr lang="en-US" b="1" dirty="0" smtClean="0">
                <a:solidFill>
                  <a:srgbClr val="FF0000"/>
                </a:solidFill>
              </a:rPr>
              <a:t>we need educology</a:t>
            </a:r>
            <a:r>
              <a:rPr lang="en-US" dirty="0" smtClean="0"/>
              <a:t>!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8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8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7506-E953-9946-98C0-C3842D852F2A}" type="slidenum">
              <a:rPr lang="en-US"/>
              <a:pPr>
                <a:defRPr/>
              </a:pPr>
              <a:t>20</a:t>
            </a:fld>
            <a:endParaRPr lang="en-US"/>
          </a:p>
        </p:txBody>
      </p:sp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6096000" y="1981200"/>
            <a:ext cx="2362200" cy="2667000"/>
            <a:chOff x="4080" y="1488"/>
            <a:chExt cx="1488" cy="1680"/>
          </a:xfrm>
        </p:grpSpPr>
        <p:sp>
          <p:nvSpPr>
            <p:cNvPr id="47107" name="Line 3"/>
            <p:cNvSpPr>
              <a:spLocks noChangeShapeType="1"/>
            </p:cNvSpPr>
            <p:nvPr/>
          </p:nvSpPr>
          <p:spPr bwMode="auto">
            <a:xfrm>
              <a:off x="4272" y="2184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7108" name="Line 4"/>
            <p:cNvSpPr>
              <a:spLocks noChangeShapeType="1"/>
            </p:cNvSpPr>
            <p:nvPr/>
          </p:nvSpPr>
          <p:spPr bwMode="auto">
            <a:xfrm>
              <a:off x="4128" y="2016"/>
              <a:ext cx="1427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7109" name="Line 5"/>
            <p:cNvSpPr>
              <a:spLocks noChangeShapeType="1"/>
            </p:cNvSpPr>
            <p:nvPr/>
          </p:nvSpPr>
          <p:spPr bwMode="auto">
            <a:xfrm>
              <a:off x="5472" y="2184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7110" name="Freeform 6"/>
            <p:cNvSpPr>
              <a:spLocks/>
            </p:cNvSpPr>
            <p:nvPr/>
          </p:nvSpPr>
          <p:spPr bwMode="auto">
            <a:xfrm>
              <a:off x="4752" y="2568"/>
              <a:ext cx="261" cy="600"/>
            </a:xfrm>
            <a:custGeom>
              <a:avLst/>
              <a:gdLst>
                <a:gd name="T0" fmla="*/ 8 w 491"/>
                <a:gd name="T1" fmla="*/ 1128 h 1128"/>
                <a:gd name="T2" fmla="*/ 8 w 491"/>
                <a:gd name="T3" fmla="*/ 888 h 1128"/>
                <a:gd name="T4" fmla="*/ 8 w 491"/>
                <a:gd name="T5" fmla="*/ 696 h 1128"/>
                <a:gd name="T6" fmla="*/ 8 w 491"/>
                <a:gd name="T7" fmla="*/ 456 h 1128"/>
                <a:gd name="T8" fmla="*/ 56 w 491"/>
                <a:gd name="T9" fmla="*/ 216 h 1128"/>
                <a:gd name="T10" fmla="*/ 152 w 491"/>
                <a:gd name="T11" fmla="*/ 72 h 1128"/>
                <a:gd name="T12" fmla="*/ 256 w 491"/>
                <a:gd name="T13" fmla="*/ 8 h 1128"/>
                <a:gd name="T14" fmla="*/ 392 w 491"/>
                <a:gd name="T15" fmla="*/ 120 h 1128"/>
                <a:gd name="T16" fmla="*/ 472 w 491"/>
                <a:gd name="T17" fmla="*/ 448 h 1128"/>
                <a:gd name="T18" fmla="*/ 488 w 491"/>
                <a:gd name="T19" fmla="*/ 792 h 1128"/>
                <a:gd name="T20" fmla="*/ 488 w 491"/>
                <a:gd name="T21" fmla="*/ 1032 h 1128"/>
                <a:gd name="T22" fmla="*/ 488 w 491"/>
                <a:gd name="T23" fmla="*/ 1128 h 1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91" h="1128">
                  <a:moveTo>
                    <a:pt x="8" y="1128"/>
                  </a:moveTo>
                  <a:cubicBezTo>
                    <a:pt x="8" y="1044"/>
                    <a:pt x="8" y="960"/>
                    <a:pt x="8" y="888"/>
                  </a:cubicBezTo>
                  <a:cubicBezTo>
                    <a:pt x="8" y="816"/>
                    <a:pt x="8" y="768"/>
                    <a:pt x="8" y="696"/>
                  </a:cubicBezTo>
                  <a:cubicBezTo>
                    <a:pt x="8" y="624"/>
                    <a:pt x="0" y="536"/>
                    <a:pt x="8" y="456"/>
                  </a:cubicBezTo>
                  <a:cubicBezTo>
                    <a:pt x="16" y="376"/>
                    <a:pt x="32" y="280"/>
                    <a:pt x="56" y="216"/>
                  </a:cubicBezTo>
                  <a:cubicBezTo>
                    <a:pt x="80" y="152"/>
                    <a:pt x="119" y="107"/>
                    <a:pt x="152" y="72"/>
                  </a:cubicBezTo>
                  <a:cubicBezTo>
                    <a:pt x="185" y="37"/>
                    <a:pt x="216" y="0"/>
                    <a:pt x="256" y="8"/>
                  </a:cubicBezTo>
                  <a:cubicBezTo>
                    <a:pt x="296" y="16"/>
                    <a:pt x="356" y="47"/>
                    <a:pt x="392" y="120"/>
                  </a:cubicBezTo>
                  <a:cubicBezTo>
                    <a:pt x="428" y="193"/>
                    <a:pt x="456" y="336"/>
                    <a:pt x="472" y="448"/>
                  </a:cubicBezTo>
                  <a:cubicBezTo>
                    <a:pt x="488" y="560"/>
                    <a:pt x="485" y="695"/>
                    <a:pt x="488" y="792"/>
                  </a:cubicBezTo>
                  <a:cubicBezTo>
                    <a:pt x="491" y="889"/>
                    <a:pt x="488" y="976"/>
                    <a:pt x="488" y="1032"/>
                  </a:cubicBezTo>
                  <a:cubicBezTo>
                    <a:pt x="488" y="1088"/>
                    <a:pt x="488" y="1108"/>
                    <a:pt x="488" y="11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7111" name="Text Box 7"/>
            <p:cNvSpPr txBox="1">
              <a:spLocks noChangeArrowheads="1"/>
            </p:cNvSpPr>
            <p:nvPr/>
          </p:nvSpPr>
          <p:spPr bwMode="auto">
            <a:xfrm>
              <a:off x="4128" y="2016"/>
              <a:ext cx="1440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US" sz="1300" b="1">
                  <a:solidFill>
                    <a:schemeClr val="accent2"/>
                  </a:solidFill>
                  <a:cs typeface="+mn-cs"/>
                </a:rPr>
                <a:t>SMITHTOWN SCHOOL #9</a:t>
              </a:r>
            </a:p>
          </p:txBody>
        </p:sp>
        <p:sp>
          <p:nvSpPr>
            <p:cNvPr id="47112" name="AutoShape 8"/>
            <p:cNvSpPr>
              <a:spLocks noChangeArrowheads="1"/>
            </p:cNvSpPr>
            <p:nvPr/>
          </p:nvSpPr>
          <p:spPr bwMode="auto">
            <a:xfrm>
              <a:off x="4080" y="1488"/>
              <a:ext cx="1488" cy="48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47121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EST Predictions – Axiom 108</a:t>
            </a:r>
          </a:p>
        </p:txBody>
      </p: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762000" y="35052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sp>
        <p:nvSpPr>
          <p:cNvPr id="47123" name="Rectangle 19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447800"/>
            <a:ext cx="4038600" cy="4191000"/>
          </a:xfrm>
          <a:ln>
            <a:solidFill>
              <a:srgbClr val="993366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smtClean="0">
                <a:cs typeface="+mn-cs"/>
              </a:rPr>
              <a:t>Then filtration decreases</a:t>
            </a:r>
          </a:p>
        </p:txBody>
      </p:sp>
      <p:sp>
        <p:nvSpPr>
          <p:cNvPr id="47125" name="Text Box 21"/>
          <p:cNvSpPr txBox="1">
            <a:spLocks noChangeArrowheads="1"/>
          </p:cNvSpPr>
          <p:nvPr/>
        </p:nvSpPr>
        <p:spPr bwMode="auto">
          <a:xfrm>
            <a:off x="4533900" y="4876800"/>
            <a:ext cx="44577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660066"/>
                </a:solidFill>
                <a:cs typeface="+mn-cs"/>
              </a:rPr>
              <a:t>Smithtown #9 makes NCLB 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660066"/>
                </a:solidFill>
                <a:cs typeface="+mn-cs"/>
              </a:rPr>
              <a:t>rating. This encourages enrollment.</a:t>
            </a:r>
          </a:p>
        </p:txBody>
      </p:sp>
      <p:sp>
        <p:nvSpPr>
          <p:cNvPr id="47126" name="Rectangle 22"/>
          <p:cNvSpPr>
            <a:spLocks noChangeArrowheads="1"/>
          </p:cNvSpPr>
          <p:nvPr/>
        </p:nvSpPr>
        <p:spPr bwMode="auto">
          <a:xfrm>
            <a:off x="4876800" y="28956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grpSp>
        <p:nvGrpSpPr>
          <p:cNvPr id="47236" name="Group 132"/>
          <p:cNvGrpSpPr>
            <a:grpSpLocks/>
          </p:cNvGrpSpPr>
          <p:nvPr/>
        </p:nvGrpSpPr>
        <p:grpSpPr bwMode="auto">
          <a:xfrm>
            <a:off x="4724400" y="3352800"/>
            <a:ext cx="1828800" cy="1570038"/>
            <a:chOff x="2976" y="2112"/>
            <a:chExt cx="1152" cy="989"/>
          </a:xfrm>
        </p:grpSpPr>
        <p:grpSp>
          <p:nvGrpSpPr>
            <p:cNvPr id="40005" name="Group 9"/>
            <p:cNvGrpSpPr>
              <a:grpSpLocks noChangeAspect="1"/>
            </p:cNvGrpSpPr>
            <p:nvPr/>
          </p:nvGrpSpPr>
          <p:grpSpPr bwMode="auto">
            <a:xfrm flipH="1">
              <a:off x="2976" y="2592"/>
              <a:ext cx="288" cy="509"/>
              <a:chOff x="1824" y="2064"/>
              <a:chExt cx="920" cy="1301"/>
            </a:xfrm>
          </p:grpSpPr>
          <p:grpSp>
            <p:nvGrpSpPr>
              <p:cNvPr id="40007" name="Group 10"/>
              <p:cNvGrpSpPr>
                <a:grpSpLocks noChangeAspect="1"/>
              </p:cNvGrpSpPr>
              <p:nvPr/>
            </p:nvGrpSpPr>
            <p:grpSpPr bwMode="auto">
              <a:xfrm>
                <a:off x="1986" y="2064"/>
                <a:ext cx="758" cy="1301"/>
                <a:chOff x="2133" y="720"/>
                <a:chExt cx="1738" cy="2981"/>
              </a:xfrm>
            </p:grpSpPr>
            <p:sp>
              <p:nvSpPr>
                <p:cNvPr id="47115" name="Freeform 11"/>
                <p:cNvSpPr>
                  <a:spLocks noChangeAspect="1"/>
                </p:cNvSpPr>
                <p:nvPr/>
              </p:nvSpPr>
              <p:spPr bwMode="auto">
                <a:xfrm>
                  <a:off x="2135" y="1247"/>
                  <a:ext cx="1736" cy="2454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7116" name="Oval 12"/>
                <p:cNvSpPr>
                  <a:spLocks noChangeAspect="1" noChangeArrowheads="1"/>
                </p:cNvSpPr>
                <p:nvPr/>
              </p:nvSpPr>
              <p:spPr bwMode="auto">
                <a:xfrm>
                  <a:off x="2545" y="720"/>
                  <a:ext cx="579" cy="574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40008" name="Group 13"/>
              <p:cNvGrpSpPr>
                <a:grpSpLocks noChangeAspect="1"/>
              </p:cNvGrpSpPr>
              <p:nvPr/>
            </p:nvGrpSpPr>
            <p:grpSpPr bwMode="auto">
              <a:xfrm>
                <a:off x="1824" y="2535"/>
                <a:ext cx="362" cy="758"/>
                <a:chOff x="3888" y="1440"/>
                <a:chExt cx="1091" cy="2285"/>
              </a:xfrm>
            </p:grpSpPr>
            <p:sp>
              <p:nvSpPr>
                <p:cNvPr id="47118" name="Oval 14"/>
                <p:cNvSpPr>
                  <a:spLocks noChangeAspect="1" noChangeArrowheads="1"/>
                </p:cNvSpPr>
                <p:nvPr/>
              </p:nvSpPr>
              <p:spPr bwMode="auto">
                <a:xfrm>
                  <a:off x="4225" y="1438"/>
                  <a:ext cx="433" cy="43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7119" name="Freeform 15"/>
                <p:cNvSpPr>
                  <a:spLocks noChangeAspect="1"/>
                </p:cNvSpPr>
                <p:nvPr/>
              </p:nvSpPr>
              <p:spPr bwMode="auto">
                <a:xfrm>
                  <a:off x="3888" y="1869"/>
                  <a:ext cx="1088" cy="1857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786 w 1091"/>
                    <a:gd name="T21" fmla="*/ 964 h 1853"/>
                    <a:gd name="T22" fmla="*/ 798 w 1091"/>
                    <a:gd name="T23" fmla="*/ 1052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9 w 1091"/>
                    <a:gd name="T37" fmla="*/ 1052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332 w 1091"/>
                    <a:gd name="T51" fmla="*/ 1086 h 1853"/>
                    <a:gd name="T52" fmla="*/ 222 w 1091"/>
                    <a:gd name="T53" fmla="*/ 1030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144 w 1091"/>
                    <a:gd name="T59" fmla="*/ 576 h 1853"/>
                    <a:gd name="T60" fmla="*/ 5 w 1091"/>
                    <a:gd name="T61" fmla="*/ 482 h 1853"/>
                    <a:gd name="T62" fmla="*/ 177 w 1091"/>
                    <a:gd name="T63" fmla="*/ 321 h 1853"/>
                    <a:gd name="T64" fmla="*/ 177 w 1091"/>
                    <a:gd name="T65" fmla="*/ 309 h 1853"/>
                    <a:gd name="T66" fmla="*/ 174 w 1091"/>
                    <a:gd name="T67" fmla="*/ 318 h 1853"/>
                    <a:gd name="T68" fmla="*/ 180 w 1091"/>
                    <a:gd name="T69" fmla="*/ 309 h 1853"/>
                    <a:gd name="T70" fmla="*/ 192 w 1091"/>
                    <a:gd name="T71" fmla="*/ 300 h 1853"/>
                    <a:gd name="T72" fmla="*/ 294 w 1091"/>
                    <a:gd name="T73" fmla="*/ 204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50" y="803"/>
                        <a:pt x="755" y="840"/>
                      </a:cubicBezTo>
                      <a:cubicBezTo>
                        <a:pt x="760" y="877"/>
                        <a:pt x="779" y="929"/>
                        <a:pt x="786" y="964"/>
                      </a:cubicBezTo>
                      <a:cubicBezTo>
                        <a:pt x="793" y="999"/>
                        <a:pt x="795" y="1009"/>
                        <a:pt x="798" y="1052"/>
                      </a:cubicBezTo>
                      <a:cubicBezTo>
                        <a:pt x="801" y="1095"/>
                        <a:pt x="810" y="1155"/>
                        <a:pt x="803" y="1224"/>
                      </a:cubicBezTo>
                      <a:cubicBezTo>
                        <a:pt x="796" y="1293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0" y="1701"/>
                        <a:pt x="637" y="1578"/>
                      </a:cubicBezTo>
                      <a:cubicBezTo>
                        <a:pt x="634" y="1455"/>
                        <a:pt x="637" y="1130"/>
                        <a:pt x="609" y="1052"/>
                      </a:cubicBezTo>
                      <a:cubicBezTo>
                        <a:pt x="581" y="974"/>
                        <a:pt x="498" y="1075"/>
                        <a:pt x="471" y="1113"/>
                      </a:cubicBezTo>
                      <a:cubicBezTo>
                        <a:pt x="444" y="115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57" y="1503"/>
                        <a:pt x="271" y="1401"/>
                      </a:cubicBezTo>
                      <a:cubicBezTo>
                        <a:pt x="285" y="1299"/>
                        <a:pt x="340" y="1148"/>
                        <a:pt x="332" y="1086"/>
                      </a:cubicBezTo>
                      <a:cubicBezTo>
                        <a:pt x="324" y="1024"/>
                        <a:pt x="225" y="1084"/>
                        <a:pt x="222" y="1030"/>
                      </a:cubicBezTo>
                      <a:cubicBezTo>
                        <a:pt x="219" y="976"/>
                        <a:pt x="288" y="848"/>
                        <a:pt x="316" y="759"/>
                      </a:cubicBezTo>
                      <a:cubicBezTo>
                        <a:pt x="344" y="670"/>
                        <a:pt x="422" y="523"/>
                        <a:pt x="393" y="493"/>
                      </a:cubicBezTo>
                      <a:cubicBezTo>
                        <a:pt x="364" y="463"/>
                        <a:pt x="209" y="578"/>
                        <a:pt x="144" y="576"/>
                      </a:cubicBezTo>
                      <a:cubicBezTo>
                        <a:pt x="79" y="574"/>
                        <a:pt x="0" y="524"/>
                        <a:pt x="5" y="482"/>
                      </a:cubicBezTo>
                      <a:cubicBezTo>
                        <a:pt x="10" y="440"/>
                        <a:pt x="148" y="350"/>
                        <a:pt x="177" y="321"/>
                      </a:cubicBezTo>
                      <a:cubicBezTo>
                        <a:pt x="206" y="292"/>
                        <a:pt x="177" y="309"/>
                        <a:pt x="177" y="309"/>
                      </a:cubicBezTo>
                      <a:cubicBezTo>
                        <a:pt x="177" y="309"/>
                        <a:pt x="174" y="318"/>
                        <a:pt x="174" y="318"/>
                      </a:cubicBezTo>
                      <a:cubicBezTo>
                        <a:pt x="174" y="318"/>
                        <a:pt x="177" y="312"/>
                        <a:pt x="180" y="309"/>
                      </a:cubicBezTo>
                      <a:cubicBezTo>
                        <a:pt x="183" y="306"/>
                        <a:pt x="173" y="318"/>
                        <a:pt x="192" y="300"/>
                      </a:cubicBezTo>
                      <a:cubicBezTo>
                        <a:pt x="211" y="282"/>
                        <a:pt x="273" y="224"/>
                        <a:pt x="294" y="204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7120" name="Freeform 16"/>
                <p:cNvSpPr>
                  <a:spLocks noChangeAspect="1"/>
                </p:cNvSpPr>
                <p:nvPr/>
              </p:nvSpPr>
              <p:spPr bwMode="auto">
                <a:xfrm>
                  <a:off x="4235" y="2540"/>
                  <a:ext cx="385" cy="54"/>
                </a:xfrm>
                <a:custGeom>
                  <a:avLst/>
                  <a:gdLst>
                    <a:gd name="T0" fmla="*/ 0 w 432"/>
                    <a:gd name="T1" fmla="*/ 0 h 1"/>
                    <a:gd name="T2" fmla="*/ 144 w 432"/>
                    <a:gd name="T3" fmla="*/ 0 h 1"/>
                    <a:gd name="T4" fmla="*/ 192 w 432"/>
                    <a:gd name="T5" fmla="*/ 0 h 1"/>
                    <a:gd name="T6" fmla="*/ 336 w 432"/>
                    <a:gd name="T7" fmla="*/ 0 h 1"/>
                    <a:gd name="T8" fmla="*/ 432 w 43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2" h="1">
                      <a:moveTo>
                        <a:pt x="0" y="0"/>
                      </a:moveTo>
                      <a:cubicBezTo>
                        <a:pt x="56" y="0"/>
                        <a:pt x="112" y="0"/>
                        <a:pt x="144" y="0"/>
                      </a:cubicBezTo>
                      <a:cubicBezTo>
                        <a:pt x="176" y="0"/>
                        <a:pt x="160" y="0"/>
                        <a:pt x="192" y="0"/>
                      </a:cubicBezTo>
                      <a:cubicBezTo>
                        <a:pt x="224" y="0"/>
                        <a:pt x="296" y="0"/>
                        <a:pt x="336" y="0"/>
                      </a:cubicBezTo>
                      <a:cubicBezTo>
                        <a:pt x="376" y="0"/>
                        <a:pt x="404" y="0"/>
                        <a:pt x="432" y="0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sp>
          <p:nvSpPr>
            <p:cNvPr id="47128" name="AutoShape 24"/>
            <p:cNvSpPr>
              <a:spLocks noChangeAspect="1" noChangeArrowheads="1"/>
            </p:cNvSpPr>
            <p:nvPr/>
          </p:nvSpPr>
          <p:spPr bwMode="auto">
            <a:xfrm>
              <a:off x="2976" y="2112"/>
              <a:ext cx="1152" cy="420"/>
            </a:xfrm>
            <a:prstGeom prst="wedgeEllipseCallout">
              <a:avLst>
                <a:gd name="adj1" fmla="val -34028"/>
                <a:gd name="adj2" fmla="val 6809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endParaRPr lang="en-US" sz="4000">
                <a:solidFill>
                  <a:schemeClr val="accent2"/>
                </a:solidFill>
                <a:cs typeface="+mn-cs"/>
              </a:endParaRPr>
            </a:p>
          </p:txBody>
        </p:sp>
      </p:grpSp>
      <p:sp>
        <p:nvSpPr>
          <p:cNvPr id="47129" name="Text Box 25"/>
          <p:cNvSpPr txBox="1">
            <a:spLocks noChangeAspect="1" noChangeArrowheads="1"/>
          </p:cNvSpPr>
          <p:nvPr/>
        </p:nvSpPr>
        <p:spPr bwMode="auto">
          <a:xfrm>
            <a:off x="5002197" y="3400425"/>
            <a:ext cx="1398603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100" b="1" dirty="0">
                <a:solidFill>
                  <a:srgbClr val="FF0000"/>
                </a:solidFill>
                <a:cs typeface="+mn-cs"/>
              </a:rPr>
              <a:t>They</a:t>
            </a:r>
            <a:r>
              <a:rPr lang="ja-JP" altLang="en-US" sz="1100" b="1" dirty="0">
                <a:solidFill>
                  <a:srgbClr val="FF0000"/>
                </a:solidFill>
                <a:latin typeface="Arial"/>
                <a:cs typeface="+mn-cs"/>
              </a:rPr>
              <a:t>’</a:t>
            </a:r>
            <a:r>
              <a:rPr lang="en-US" sz="1100" b="1" dirty="0" err="1">
                <a:solidFill>
                  <a:srgbClr val="FF0000"/>
                </a:solidFill>
                <a:cs typeface="+mn-cs"/>
              </a:rPr>
              <a:t>ve</a:t>
            </a:r>
            <a:r>
              <a:rPr lang="en-US" sz="1100" b="1" dirty="0">
                <a:solidFill>
                  <a:srgbClr val="FF0000"/>
                </a:solidFill>
                <a:cs typeface="+mn-cs"/>
              </a:rPr>
              <a:t> made AYP. Tommy can enroll here! </a:t>
            </a:r>
          </a:p>
        </p:txBody>
      </p:sp>
      <p:grpSp>
        <p:nvGrpSpPr>
          <p:cNvPr id="47179" name="Group 75"/>
          <p:cNvGrpSpPr>
            <a:grpSpLocks/>
          </p:cNvGrpSpPr>
          <p:nvPr/>
        </p:nvGrpSpPr>
        <p:grpSpPr bwMode="auto">
          <a:xfrm>
            <a:off x="6553200" y="3097213"/>
            <a:ext cx="1524000" cy="560387"/>
            <a:chOff x="4416" y="2244"/>
            <a:chExt cx="960" cy="353"/>
          </a:xfrm>
        </p:grpSpPr>
        <p:sp>
          <p:nvSpPr>
            <p:cNvPr id="47180" name="AutoShape 76"/>
            <p:cNvSpPr>
              <a:spLocks noChangeArrowheads="1"/>
            </p:cNvSpPr>
            <p:nvPr/>
          </p:nvSpPr>
          <p:spPr bwMode="auto">
            <a:xfrm>
              <a:off x="4416" y="2244"/>
              <a:ext cx="960" cy="353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7181" name="AutoShape 77"/>
            <p:cNvSpPr>
              <a:spLocks noChangeArrowheads="1"/>
            </p:cNvSpPr>
            <p:nvPr/>
          </p:nvSpPr>
          <p:spPr bwMode="auto">
            <a:xfrm>
              <a:off x="4457" y="2283"/>
              <a:ext cx="871" cy="283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7182" name="Text Box 78"/>
            <p:cNvSpPr txBox="1">
              <a:spLocks noChangeArrowheads="1"/>
            </p:cNvSpPr>
            <p:nvPr/>
          </p:nvSpPr>
          <p:spPr bwMode="auto">
            <a:xfrm>
              <a:off x="4449" y="2304"/>
              <a:ext cx="859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2200">
                  <a:solidFill>
                    <a:srgbClr val="FF0000"/>
                  </a:solidFill>
                  <a:cs typeface="+mn-cs"/>
                </a:rPr>
                <a:t>FAILURE</a:t>
              </a:r>
            </a:p>
          </p:txBody>
        </p:sp>
      </p:grpSp>
      <p:grpSp>
        <p:nvGrpSpPr>
          <p:cNvPr id="47183" name="Group 79"/>
          <p:cNvGrpSpPr>
            <a:grpSpLocks/>
          </p:cNvGrpSpPr>
          <p:nvPr/>
        </p:nvGrpSpPr>
        <p:grpSpPr bwMode="auto">
          <a:xfrm>
            <a:off x="6553200" y="3097213"/>
            <a:ext cx="1600200" cy="560387"/>
            <a:chOff x="4368" y="3024"/>
            <a:chExt cx="1008" cy="353"/>
          </a:xfrm>
        </p:grpSpPr>
        <p:sp>
          <p:nvSpPr>
            <p:cNvPr id="47184" name="AutoShape 80"/>
            <p:cNvSpPr>
              <a:spLocks noChangeArrowheads="1"/>
            </p:cNvSpPr>
            <p:nvPr/>
          </p:nvSpPr>
          <p:spPr bwMode="auto">
            <a:xfrm>
              <a:off x="4368" y="3024"/>
              <a:ext cx="1008" cy="353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7185" name="AutoShape 81"/>
            <p:cNvSpPr>
              <a:spLocks noChangeArrowheads="1"/>
            </p:cNvSpPr>
            <p:nvPr/>
          </p:nvSpPr>
          <p:spPr bwMode="auto">
            <a:xfrm>
              <a:off x="4409" y="3063"/>
              <a:ext cx="915" cy="283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7186" name="Text Box 82"/>
            <p:cNvSpPr txBox="1">
              <a:spLocks noChangeArrowheads="1"/>
            </p:cNvSpPr>
            <p:nvPr/>
          </p:nvSpPr>
          <p:spPr bwMode="auto">
            <a:xfrm>
              <a:off x="4368" y="3072"/>
              <a:ext cx="965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2200">
                  <a:solidFill>
                    <a:srgbClr val="006600"/>
                  </a:solidFill>
                  <a:cs typeface="+mn-cs"/>
                </a:rPr>
                <a:t>SUCCESS</a:t>
              </a:r>
            </a:p>
          </p:txBody>
        </p:sp>
      </p:grpSp>
      <p:sp>
        <p:nvSpPr>
          <p:cNvPr id="47188" name="Rectangle 8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4038600" cy="4191000"/>
          </a:xfrm>
          <a:ln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en-US" sz="2400" smtClean="0">
                <a:cs typeface="+mn-cs"/>
              </a:rPr>
              <a:t>If strongness increases</a:t>
            </a:r>
          </a:p>
          <a:p>
            <a:pPr eaLnBrk="1" hangingPunct="1">
              <a:buFont typeface="Wingdings" charset="0"/>
              <a:buNone/>
              <a:defRPr/>
            </a:pPr>
            <a:endParaRPr lang="en-US" smtClean="0">
              <a:cs typeface="+mn-cs"/>
            </a:endParaRPr>
          </a:p>
        </p:txBody>
      </p:sp>
      <p:grpSp>
        <p:nvGrpSpPr>
          <p:cNvPr id="39951" name="Group 131"/>
          <p:cNvGrpSpPr>
            <a:grpSpLocks/>
          </p:cNvGrpSpPr>
          <p:nvPr/>
        </p:nvGrpSpPr>
        <p:grpSpPr bwMode="auto">
          <a:xfrm>
            <a:off x="457200" y="2057400"/>
            <a:ext cx="4038600" cy="3465513"/>
            <a:chOff x="288" y="1296"/>
            <a:chExt cx="2544" cy="2183"/>
          </a:xfrm>
        </p:grpSpPr>
        <p:sp>
          <p:nvSpPr>
            <p:cNvPr id="47189" name="Rectangle 85"/>
            <p:cNvSpPr>
              <a:spLocks noChangeAspect="1" noChangeArrowheads="1"/>
            </p:cNvSpPr>
            <p:nvPr/>
          </p:nvSpPr>
          <p:spPr bwMode="auto">
            <a:xfrm>
              <a:off x="581" y="1778"/>
              <a:ext cx="1526" cy="3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eaLnBrk="1" hangingPunct="1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charset="0"/>
                <a:buChar char="l"/>
                <a:defRPr/>
              </a:pPr>
              <a:endParaRPr lang="en-US" sz="2800">
                <a:cs typeface="+mn-cs"/>
              </a:endParaRPr>
            </a:p>
          </p:txBody>
        </p:sp>
        <p:grpSp>
          <p:nvGrpSpPr>
            <p:cNvPr id="39954" name="Group 86"/>
            <p:cNvGrpSpPr>
              <a:grpSpLocks noChangeAspect="1"/>
            </p:cNvGrpSpPr>
            <p:nvPr/>
          </p:nvGrpSpPr>
          <p:grpSpPr bwMode="auto">
            <a:xfrm>
              <a:off x="1328" y="1950"/>
              <a:ext cx="210" cy="259"/>
              <a:chOff x="453" y="1920"/>
              <a:chExt cx="667" cy="824"/>
            </a:xfrm>
          </p:grpSpPr>
          <p:sp>
            <p:nvSpPr>
              <p:cNvPr id="47191" name="Oval 87"/>
              <p:cNvSpPr>
                <a:spLocks noChangeAspect="1" noChangeArrowheads="1"/>
              </p:cNvSpPr>
              <p:nvPr/>
            </p:nvSpPr>
            <p:spPr bwMode="auto">
              <a:xfrm>
                <a:off x="625" y="1920"/>
                <a:ext cx="251" cy="29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7192" name="Freeform 88"/>
              <p:cNvSpPr>
                <a:spLocks noChangeAspect="1"/>
              </p:cNvSpPr>
              <p:nvPr/>
            </p:nvSpPr>
            <p:spPr bwMode="auto">
              <a:xfrm>
                <a:off x="453" y="2184"/>
                <a:ext cx="562" cy="512"/>
              </a:xfrm>
              <a:custGeom>
                <a:avLst/>
                <a:gdLst>
                  <a:gd name="T0" fmla="*/ 91 w 562"/>
                  <a:gd name="T1" fmla="*/ 177 h 513"/>
                  <a:gd name="T2" fmla="*/ 171 w 562"/>
                  <a:gd name="T3" fmla="*/ 121 h 513"/>
                  <a:gd name="T4" fmla="*/ 259 w 562"/>
                  <a:gd name="T5" fmla="*/ 57 h 513"/>
                  <a:gd name="T6" fmla="*/ 515 w 562"/>
                  <a:gd name="T7" fmla="*/ 33 h 513"/>
                  <a:gd name="T8" fmla="*/ 539 w 562"/>
                  <a:gd name="T9" fmla="*/ 257 h 513"/>
                  <a:gd name="T10" fmla="*/ 475 w 562"/>
                  <a:gd name="T11" fmla="*/ 433 h 513"/>
                  <a:gd name="T12" fmla="*/ 475 w 562"/>
                  <a:gd name="T13" fmla="*/ 465 h 513"/>
                  <a:gd name="T14" fmla="*/ 315 w 562"/>
                  <a:gd name="T15" fmla="*/ 505 h 513"/>
                  <a:gd name="T16" fmla="*/ 227 w 562"/>
                  <a:gd name="T17" fmla="*/ 417 h 513"/>
                  <a:gd name="T18" fmla="*/ 187 w 562"/>
                  <a:gd name="T19" fmla="*/ 297 h 513"/>
                  <a:gd name="T20" fmla="*/ 115 w 562"/>
                  <a:gd name="T21" fmla="*/ 305 h 513"/>
                  <a:gd name="T22" fmla="*/ 67 w 562"/>
                  <a:gd name="T23" fmla="*/ 337 h 513"/>
                  <a:gd name="T24" fmla="*/ 35 w 562"/>
                  <a:gd name="T25" fmla="*/ 257 h 513"/>
                  <a:gd name="T26" fmla="*/ 3 w 562"/>
                  <a:gd name="T27" fmla="*/ 193 h 513"/>
                  <a:gd name="T28" fmla="*/ 19 w 562"/>
                  <a:gd name="T29" fmla="*/ 177 h 513"/>
                  <a:gd name="T30" fmla="*/ 91 w 562"/>
                  <a:gd name="T31" fmla="*/ 1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2" h="513">
                    <a:moveTo>
                      <a:pt x="91" y="177"/>
                    </a:moveTo>
                    <a:cubicBezTo>
                      <a:pt x="117" y="166"/>
                      <a:pt x="143" y="141"/>
                      <a:pt x="171" y="121"/>
                    </a:cubicBezTo>
                    <a:cubicBezTo>
                      <a:pt x="199" y="101"/>
                      <a:pt x="202" y="72"/>
                      <a:pt x="259" y="57"/>
                    </a:cubicBezTo>
                    <a:cubicBezTo>
                      <a:pt x="316" y="42"/>
                      <a:pt x="468" y="0"/>
                      <a:pt x="515" y="33"/>
                    </a:cubicBezTo>
                    <a:cubicBezTo>
                      <a:pt x="562" y="66"/>
                      <a:pt x="546" y="190"/>
                      <a:pt x="539" y="257"/>
                    </a:cubicBezTo>
                    <a:cubicBezTo>
                      <a:pt x="532" y="324"/>
                      <a:pt x="486" y="398"/>
                      <a:pt x="475" y="433"/>
                    </a:cubicBezTo>
                    <a:cubicBezTo>
                      <a:pt x="464" y="468"/>
                      <a:pt x="502" y="453"/>
                      <a:pt x="475" y="465"/>
                    </a:cubicBezTo>
                    <a:cubicBezTo>
                      <a:pt x="448" y="477"/>
                      <a:pt x="356" y="513"/>
                      <a:pt x="315" y="505"/>
                    </a:cubicBezTo>
                    <a:cubicBezTo>
                      <a:pt x="274" y="497"/>
                      <a:pt x="248" y="452"/>
                      <a:pt x="227" y="417"/>
                    </a:cubicBezTo>
                    <a:cubicBezTo>
                      <a:pt x="206" y="382"/>
                      <a:pt x="206" y="316"/>
                      <a:pt x="187" y="297"/>
                    </a:cubicBezTo>
                    <a:cubicBezTo>
                      <a:pt x="168" y="278"/>
                      <a:pt x="135" y="298"/>
                      <a:pt x="115" y="305"/>
                    </a:cubicBezTo>
                    <a:cubicBezTo>
                      <a:pt x="95" y="312"/>
                      <a:pt x="80" y="345"/>
                      <a:pt x="67" y="337"/>
                    </a:cubicBezTo>
                    <a:cubicBezTo>
                      <a:pt x="54" y="329"/>
                      <a:pt x="46" y="281"/>
                      <a:pt x="35" y="257"/>
                    </a:cubicBezTo>
                    <a:cubicBezTo>
                      <a:pt x="24" y="233"/>
                      <a:pt x="6" y="206"/>
                      <a:pt x="3" y="193"/>
                    </a:cubicBezTo>
                    <a:cubicBezTo>
                      <a:pt x="0" y="180"/>
                      <a:pt x="4" y="180"/>
                      <a:pt x="19" y="177"/>
                    </a:cubicBezTo>
                    <a:cubicBezTo>
                      <a:pt x="34" y="174"/>
                      <a:pt x="76" y="177"/>
                      <a:pt x="91" y="177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7193" name="Freeform 89"/>
              <p:cNvSpPr>
                <a:spLocks noChangeAspect="1"/>
              </p:cNvSpPr>
              <p:nvPr/>
            </p:nvSpPr>
            <p:spPr bwMode="auto">
              <a:xfrm>
                <a:off x="698" y="2337"/>
                <a:ext cx="422" cy="407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39955" name="Group 90"/>
            <p:cNvGrpSpPr>
              <a:grpSpLocks noChangeAspect="1"/>
            </p:cNvGrpSpPr>
            <p:nvPr/>
          </p:nvGrpSpPr>
          <p:grpSpPr bwMode="auto">
            <a:xfrm>
              <a:off x="1838" y="1373"/>
              <a:ext cx="346" cy="337"/>
              <a:chOff x="1584" y="528"/>
              <a:chExt cx="1491" cy="1457"/>
            </a:xfrm>
          </p:grpSpPr>
          <p:sp>
            <p:nvSpPr>
              <p:cNvPr id="47195" name="Oval 91"/>
              <p:cNvSpPr>
                <a:spLocks noChangeAspect="1" noChangeArrowheads="1"/>
              </p:cNvSpPr>
              <p:nvPr/>
            </p:nvSpPr>
            <p:spPr bwMode="auto">
              <a:xfrm>
                <a:off x="2351" y="528"/>
                <a:ext cx="336" cy="38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7196" name="Freeform 92"/>
              <p:cNvSpPr>
                <a:spLocks noChangeAspect="1"/>
              </p:cNvSpPr>
              <p:nvPr/>
            </p:nvSpPr>
            <p:spPr bwMode="auto">
              <a:xfrm>
                <a:off x="1731" y="891"/>
                <a:ext cx="1344" cy="1094"/>
              </a:xfrm>
              <a:custGeom>
                <a:avLst/>
                <a:gdLst>
                  <a:gd name="T0" fmla="*/ 629 w 1344"/>
                  <a:gd name="T1" fmla="*/ 69 h 1094"/>
                  <a:gd name="T2" fmla="*/ 621 w 1344"/>
                  <a:gd name="T3" fmla="*/ 69 h 1094"/>
                  <a:gd name="T4" fmla="*/ 669 w 1344"/>
                  <a:gd name="T5" fmla="*/ 69 h 1094"/>
                  <a:gd name="T6" fmla="*/ 813 w 1344"/>
                  <a:gd name="T7" fmla="*/ 117 h 1094"/>
                  <a:gd name="T8" fmla="*/ 957 w 1344"/>
                  <a:gd name="T9" fmla="*/ 21 h 1094"/>
                  <a:gd name="T10" fmla="*/ 965 w 1344"/>
                  <a:gd name="T11" fmla="*/ 21 h 1094"/>
                  <a:gd name="T12" fmla="*/ 1069 w 1344"/>
                  <a:gd name="T13" fmla="*/ 149 h 1094"/>
                  <a:gd name="T14" fmla="*/ 1245 w 1344"/>
                  <a:gd name="T15" fmla="*/ 381 h 1094"/>
                  <a:gd name="T16" fmla="*/ 1301 w 1344"/>
                  <a:gd name="T17" fmla="*/ 517 h 1094"/>
                  <a:gd name="T18" fmla="*/ 1197 w 1344"/>
                  <a:gd name="T19" fmla="*/ 645 h 1094"/>
                  <a:gd name="T20" fmla="*/ 1037 w 1344"/>
                  <a:gd name="T21" fmla="*/ 421 h 1094"/>
                  <a:gd name="T22" fmla="*/ 1053 w 1344"/>
                  <a:gd name="T23" fmla="*/ 645 h 1094"/>
                  <a:gd name="T24" fmla="*/ 1317 w 1344"/>
                  <a:gd name="T25" fmla="*/ 869 h 1094"/>
                  <a:gd name="T26" fmla="*/ 1213 w 1344"/>
                  <a:gd name="T27" fmla="*/ 941 h 1094"/>
                  <a:gd name="T28" fmla="*/ 861 w 1344"/>
                  <a:gd name="T29" fmla="*/ 1029 h 1094"/>
                  <a:gd name="T30" fmla="*/ 525 w 1344"/>
                  <a:gd name="T31" fmla="*/ 1077 h 1094"/>
                  <a:gd name="T32" fmla="*/ 525 w 1344"/>
                  <a:gd name="T33" fmla="*/ 1029 h 1094"/>
                  <a:gd name="T34" fmla="*/ 677 w 1344"/>
                  <a:gd name="T35" fmla="*/ 685 h 1094"/>
                  <a:gd name="T36" fmla="*/ 621 w 1344"/>
                  <a:gd name="T37" fmla="*/ 493 h 1094"/>
                  <a:gd name="T38" fmla="*/ 445 w 1344"/>
                  <a:gd name="T39" fmla="*/ 525 h 1094"/>
                  <a:gd name="T40" fmla="*/ 189 w 1344"/>
                  <a:gd name="T41" fmla="*/ 357 h 1094"/>
                  <a:gd name="T42" fmla="*/ 13 w 1344"/>
                  <a:gd name="T43" fmla="*/ 189 h 1094"/>
                  <a:gd name="T44" fmla="*/ 109 w 1344"/>
                  <a:gd name="T45" fmla="*/ 77 h 1094"/>
                  <a:gd name="T46" fmla="*/ 237 w 1344"/>
                  <a:gd name="T47" fmla="*/ 181 h 1094"/>
                  <a:gd name="T48" fmla="*/ 453 w 1344"/>
                  <a:gd name="T49" fmla="*/ 309 h 1094"/>
                  <a:gd name="T50" fmla="*/ 629 w 1344"/>
                  <a:gd name="T51" fmla="*/ 69 h 10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344" h="1094">
                    <a:moveTo>
                      <a:pt x="629" y="69"/>
                    </a:moveTo>
                    <a:cubicBezTo>
                      <a:pt x="661" y="13"/>
                      <a:pt x="614" y="69"/>
                      <a:pt x="621" y="69"/>
                    </a:cubicBezTo>
                    <a:cubicBezTo>
                      <a:pt x="628" y="69"/>
                      <a:pt x="637" y="61"/>
                      <a:pt x="669" y="69"/>
                    </a:cubicBezTo>
                    <a:cubicBezTo>
                      <a:pt x="701" y="77"/>
                      <a:pt x="765" y="125"/>
                      <a:pt x="813" y="117"/>
                    </a:cubicBezTo>
                    <a:cubicBezTo>
                      <a:pt x="861" y="109"/>
                      <a:pt x="932" y="37"/>
                      <a:pt x="957" y="21"/>
                    </a:cubicBezTo>
                    <a:cubicBezTo>
                      <a:pt x="982" y="5"/>
                      <a:pt x="946" y="0"/>
                      <a:pt x="965" y="21"/>
                    </a:cubicBezTo>
                    <a:cubicBezTo>
                      <a:pt x="984" y="42"/>
                      <a:pt x="1022" y="89"/>
                      <a:pt x="1069" y="149"/>
                    </a:cubicBezTo>
                    <a:cubicBezTo>
                      <a:pt x="1116" y="209"/>
                      <a:pt x="1206" y="320"/>
                      <a:pt x="1245" y="381"/>
                    </a:cubicBezTo>
                    <a:cubicBezTo>
                      <a:pt x="1284" y="442"/>
                      <a:pt x="1309" y="473"/>
                      <a:pt x="1301" y="517"/>
                    </a:cubicBezTo>
                    <a:cubicBezTo>
                      <a:pt x="1293" y="561"/>
                      <a:pt x="1241" y="661"/>
                      <a:pt x="1197" y="645"/>
                    </a:cubicBezTo>
                    <a:cubicBezTo>
                      <a:pt x="1153" y="629"/>
                      <a:pt x="1061" y="421"/>
                      <a:pt x="1037" y="421"/>
                    </a:cubicBezTo>
                    <a:cubicBezTo>
                      <a:pt x="1013" y="421"/>
                      <a:pt x="1006" y="570"/>
                      <a:pt x="1053" y="645"/>
                    </a:cubicBezTo>
                    <a:cubicBezTo>
                      <a:pt x="1100" y="720"/>
                      <a:pt x="1290" y="820"/>
                      <a:pt x="1317" y="869"/>
                    </a:cubicBezTo>
                    <a:cubicBezTo>
                      <a:pt x="1344" y="918"/>
                      <a:pt x="1289" y="914"/>
                      <a:pt x="1213" y="941"/>
                    </a:cubicBezTo>
                    <a:cubicBezTo>
                      <a:pt x="1137" y="968"/>
                      <a:pt x="976" y="1006"/>
                      <a:pt x="861" y="1029"/>
                    </a:cubicBezTo>
                    <a:cubicBezTo>
                      <a:pt x="746" y="1052"/>
                      <a:pt x="581" y="1077"/>
                      <a:pt x="525" y="1077"/>
                    </a:cubicBezTo>
                    <a:cubicBezTo>
                      <a:pt x="469" y="1077"/>
                      <a:pt x="500" y="1094"/>
                      <a:pt x="525" y="1029"/>
                    </a:cubicBezTo>
                    <a:cubicBezTo>
                      <a:pt x="550" y="964"/>
                      <a:pt x="661" y="774"/>
                      <a:pt x="677" y="685"/>
                    </a:cubicBezTo>
                    <a:cubicBezTo>
                      <a:pt x="693" y="596"/>
                      <a:pt x="660" y="520"/>
                      <a:pt x="621" y="493"/>
                    </a:cubicBezTo>
                    <a:cubicBezTo>
                      <a:pt x="582" y="466"/>
                      <a:pt x="517" y="548"/>
                      <a:pt x="445" y="525"/>
                    </a:cubicBezTo>
                    <a:cubicBezTo>
                      <a:pt x="373" y="502"/>
                      <a:pt x="261" y="413"/>
                      <a:pt x="189" y="357"/>
                    </a:cubicBezTo>
                    <a:cubicBezTo>
                      <a:pt x="117" y="301"/>
                      <a:pt x="26" y="236"/>
                      <a:pt x="13" y="189"/>
                    </a:cubicBezTo>
                    <a:cubicBezTo>
                      <a:pt x="0" y="142"/>
                      <a:pt x="72" y="78"/>
                      <a:pt x="109" y="77"/>
                    </a:cubicBezTo>
                    <a:cubicBezTo>
                      <a:pt x="146" y="76"/>
                      <a:pt x="180" y="142"/>
                      <a:pt x="237" y="181"/>
                    </a:cubicBezTo>
                    <a:cubicBezTo>
                      <a:pt x="294" y="220"/>
                      <a:pt x="388" y="328"/>
                      <a:pt x="453" y="309"/>
                    </a:cubicBezTo>
                    <a:cubicBezTo>
                      <a:pt x="518" y="290"/>
                      <a:pt x="592" y="119"/>
                      <a:pt x="629" y="69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7197" name="Line 9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1584" y="818"/>
                <a:ext cx="194" cy="19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39956" name="Group 94"/>
            <p:cNvGrpSpPr>
              <a:grpSpLocks noChangeAspect="1"/>
            </p:cNvGrpSpPr>
            <p:nvPr/>
          </p:nvGrpSpPr>
          <p:grpSpPr bwMode="auto">
            <a:xfrm>
              <a:off x="725" y="1344"/>
              <a:ext cx="309" cy="375"/>
              <a:chOff x="565" y="2400"/>
              <a:chExt cx="395" cy="480"/>
            </a:xfrm>
          </p:grpSpPr>
          <p:grpSp>
            <p:nvGrpSpPr>
              <p:cNvPr id="39986" name="Group 95"/>
              <p:cNvGrpSpPr>
                <a:grpSpLocks noChangeAspect="1"/>
              </p:cNvGrpSpPr>
              <p:nvPr/>
            </p:nvGrpSpPr>
            <p:grpSpPr bwMode="auto">
              <a:xfrm>
                <a:off x="565" y="2570"/>
                <a:ext cx="251" cy="310"/>
                <a:chOff x="528" y="2544"/>
                <a:chExt cx="290" cy="358"/>
              </a:xfrm>
            </p:grpSpPr>
            <p:sp>
              <p:nvSpPr>
                <p:cNvPr id="47200" name="Oval 96"/>
                <p:cNvSpPr>
                  <a:spLocks noChangeAspect="1" noChangeArrowheads="1"/>
                </p:cNvSpPr>
                <p:nvPr/>
              </p:nvSpPr>
              <p:spPr bwMode="auto">
                <a:xfrm rot="492827">
                  <a:off x="624" y="2544"/>
                  <a:ext cx="78" cy="124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7201" name="Freeform 97"/>
                <p:cNvSpPr>
                  <a:spLocks noChangeAspect="1"/>
                </p:cNvSpPr>
                <p:nvPr/>
              </p:nvSpPr>
              <p:spPr bwMode="auto">
                <a:xfrm>
                  <a:off x="528" y="2658"/>
                  <a:ext cx="244" cy="223"/>
                </a:xfrm>
                <a:custGeom>
                  <a:avLst/>
                  <a:gdLst>
                    <a:gd name="T0" fmla="*/ 91 w 562"/>
                    <a:gd name="T1" fmla="*/ 177 h 513"/>
                    <a:gd name="T2" fmla="*/ 171 w 562"/>
                    <a:gd name="T3" fmla="*/ 121 h 513"/>
                    <a:gd name="T4" fmla="*/ 259 w 562"/>
                    <a:gd name="T5" fmla="*/ 57 h 513"/>
                    <a:gd name="T6" fmla="*/ 515 w 562"/>
                    <a:gd name="T7" fmla="*/ 33 h 513"/>
                    <a:gd name="T8" fmla="*/ 539 w 562"/>
                    <a:gd name="T9" fmla="*/ 257 h 513"/>
                    <a:gd name="T10" fmla="*/ 475 w 562"/>
                    <a:gd name="T11" fmla="*/ 433 h 513"/>
                    <a:gd name="T12" fmla="*/ 475 w 562"/>
                    <a:gd name="T13" fmla="*/ 465 h 513"/>
                    <a:gd name="T14" fmla="*/ 315 w 562"/>
                    <a:gd name="T15" fmla="*/ 505 h 513"/>
                    <a:gd name="T16" fmla="*/ 227 w 562"/>
                    <a:gd name="T17" fmla="*/ 417 h 513"/>
                    <a:gd name="T18" fmla="*/ 187 w 562"/>
                    <a:gd name="T19" fmla="*/ 297 h 513"/>
                    <a:gd name="T20" fmla="*/ 115 w 562"/>
                    <a:gd name="T21" fmla="*/ 305 h 513"/>
                    <a:gd name="T22" fmla="*/ 67 w 562"/>
                    <a:gd name="T23" fmla="*/ 337 h 513"/>
                    <a:gd name="T24" fmla="*/ 35 w 562"/>
                    <a:gd name="T25" fmla="*/ 257 h 513"/>
                    <a:gd name="T26" fmla="*/ 3 w 562"/>
                    <a:gd name="T27" fmla="*/ 193 h 513"/>
                    <a:gd name="T28" fmla="*/ 19 w 562"/>
                    <a:gd name="T29" fmla="*/ 177 h 513"/>
                    <a:gd name="T30" fmla="*/ 91 w 562"/>
                    <a:gd name="T31" fmla="*/ 177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62" h="513">
                      <a:moveTo>
                        <a:pt x="91" y="177"/>
                      </a:moveTo>
                      <a:cubicBezTo>
                        <a:pt x="117" y="166"/>
                        <a:pt x="143" y="141"/>
                        <a:pt x="171" y="121"/>
                      </a:cubicBezTo>
                      <a:cubicBezTo>
                        <a:pt x="199" y="101"/>
                        <a:pt x="202" y="72"/>
                        <a:pt x="259" y="57"/>
                      </a:cubicBezTo>
                      <a:cubicBezTo>
                        <a:pt x="316" y="42"/>
                        <a:pt x="468" y="0"/>
                        <a:pt x="515" y="33"/>
                      </a:cubicBezTo>
                      <a:cubicBezTo>
                        <a:pt x="562" y="66"/>
                        <a:pt x="546" y="190"/>
                        <a:pt x="539" y="257"/>
                      </a:cubicBezTo>
                      <a:cubicBezTo>
                        <a:pt x="532" y="324"/>
                        <a:pt x="486" y="398"/>
                        <a:pt x="475" y="433"/>
                      </a:cubicBezTo>
                      <a:cubicBezTo>
                        <a:pt x="464" y="468"/>
                        <a:pt x="502" y="453"/>
                        <a:pt x="475" y="465"/>
                      </a:cubicBezTo>
                      <a:cubicBezTo>
                        <a:pt x="448" y="477"/>
                        <a:pt x="356" y="513"/>
                        <a:pt x="315" y="505"/>
                      </a:cubicBezTo>
                      <a:cubicBezTo>
                        <a:pt x="274" y="497"/>
                        <a:pt x="248" y="452"/>
                        <a:pt x="227" y="417"/>
                      </a:cubicBezTo>
                      <a:cubicBezTo>
                        <a:pt x="206" y="382"/>
                        <a:pt x="206" y="316"/>
                        <a:pt x="187" y="297"/>
                      </a:cubicBezTo>
                      <a:cubicBezTo>
                        <a:pt x="168" y="278"/>
                        <a:pt x="135" y="298"/>
                        <a:pt x="115" y="305"/>
                      </a:cubicBezTo>
                      <a:cubicBezTo>
                        <a:pt x="95" y="312"/>
                        <a:pt x="80" y="345"/>
                        <a:pt x="67" y="337"/>
                      </a:cubicBezTo>
                      <a:cubicBezTo>
                        <a:pt x="54" y="329"/>
                        <a:pt x="46" y="281"/>
                        <a:pt x="35" y="257"/>
                      </a:cubicBezTo>
                      <a:cubicBezTo>
                        <a:pt x="24" y="233"/>
                        <a:pt x="6" y="206"/>
                        <a:pt x="3" y="193"/>
                      </a:cubicBezTo>
                      <a:cubicBezTo>
                        <a:pt x="0" y="180"/>
                        <a:pt x="4" y="180"/>
                        <a:pt x="19" y="177"/>
                      </a:cubicBezTo>
                      <a:cubicBezTo>
                        <a:pt x="34" y="174"/>
                        <a:pt x="76" y="177"/>
                        <a:pt x="91" y="177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7202" name="Freeform 98"/>
                <p:cNvSpPr>
                  <a:spLocks noChangeAspect="1"/>
                </p:cNvSpPr>
                <p:nvPr/>
              </p:nvSpPr>
              <p:spPr bwMode="auto">
                <a:xfrm>
                  <a:off x="634" y="2725"/>
                  <a:ext cx="183" cy="177"/>
                </a:xfrm>
                <a:custGeom>
                  <a:avLst/>
                  <a:gdLst>
                    <a:gd name="T0" fmla="*/ 24 w 424"/>
                    <a:gd name="T1" fmla="*/ 400 h 408"/>
                    <a:gd name="T2" fmla="*/ 24 w 424"/>
                    <a:gd name="T3" fmla="*/ 352 h 408"/>
                    <a:gd name="T4" fmla="*/ 24 w 424"/>
                    <a:gd name="T5" fmla="*/ 160 h 408"/>
                    <a:gd name="T6" fmla="*/ 72 w 424"/>
                    <a:gd name="T7" fmla="*/ 64 h 408"/>
                    <a:gd name="T8" fmla="*/ 360 w 424"/>
                    <a:gd name="T9" fmla="*/ 16 h 408"/>
                    <a:gd name="T10" fmla="*/ 408 w 424"/>
                    <a:gd name="T11" fmla="*/ 160 h 408"/>
                    <a:gd name="T12" fmla="*/ 416 w 424"/>
                    <a:gd name="T13" fmla="*/ 312 h 408"/>
                    <a:gd name="T14" fmla="*/ 360 w 424"/>
                    <a:gd name="T15" fmla="*/ 352 h 408"/>
                    <a:gd name="T16" fmla="*/ 168 w 424"/>
                    <a:gd name="T17" fmla="*/ 400 h 408"/>
                    <a:gd name="T18" fmla="*/ 24 w 424"/>
                    <a:gd name="T19" fmla="*/ 40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4" h="408">
                      <a:moveTo>
                        <a:pt x="24" y="400"/>
                      </a:moveTo>
                      <a:cubicBezTo>
                        <a:pt x="0" y="392"/>
                        <a:pt x="24" y="392"/>
                        <a:pt x="24" y="352"/>
                      </a:cubicBezTo>
                      <a:cubicBezTo>
                        <a:pt x="24" y="312"/>
                        <a:pt x="16" y="208"/>
                        <a:pt x="24" y="160"/>
                      </a:cubicBezTo>
                      <a:cubicBezTo>
                        <a:pt x="32" y="112"/>
                        <a:pt x="16" y="88"/>
                        <a:pt x="72" y="64"/>
                      </a:cubicBezTo>
                      <a:cubicBezTo>
                        <a:pt x="128" y="40"/>
                        <a:pt x="304" y="0"/>
                        <a:pt x="360" y="16"/>
                      </a:cubicBezTo>
                      <a:cubicBezTo>
                        <a:pt x="416" y="32"/>
                        <a:pt x="399" y="111"/>
                        <a:pt x="408" y="160"/>
                      </a:cubicBezTo>
                      <a:cubicBezTo>
                        <a:pt x="417" y="209"/>
                        <a:pt x="424" y="280"/>
                        <a:pt x="416" y="312"/>
                      </a:cubicBezTo>
                      <a:cubicBezTo>
                        <a:pt x="408" y="344"/>
                        <a:pt x="401" y="337"/>
                        <a:pt x="360" y="352"/>
                      </a:cubicBezTo>
                      <a:cubicBezTo>
                        <a:pt x="319" y="367"/>
                        <a:pt x="224" y="392"/>
                        <a:pt x="168" y="400"/>
                      </a:cubicBezTo>
                      <a:cubicBezTo>
                        <a:pt x="112" y="408"/>
                        <a:pt x="48" y="408"/>
                        <a:pt x="24" y="4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39987" name="Group 99"/>
              <p:cNvGrpSpPr>
                <a:grpSpLocks noChangeAspect="1"/>
              </p:cNvGrpSpPr>
              <p:nvPr/>
            </p:nvGrpSpPr>
            <p:grpSpPr bwMode="auto">
              <a:xfrm>
                <a:off x="664" y="2400"/>
                <a:ext cx="296" cy="454"/>
                <a:chOff x="665" y="2256"/>
                <a:chExt cx="327" cy="502"/>
              </a:xfrm>
            </p:grpSpPr>
            <p:sp>
              <p:nvSpPr>
                <p:cNvPr id="47204" name="Oval 100"/>
                <p:cNvSpPr>
                  <a:spLocks noChangeAspect="1" noChangeArrowheads="1"/>
                </p:cNvSpPr>
                <p:nvPr/>
              </p:nvSpPr>
              <p:spPr bwMode="auto">
                <a:xfrm rot="-1246336">
                  <a:off x="760" y="2256"/>
                  <a:ext cx="96" cy="144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7205" name="Freeform 101"/>
                <p:cNvSpPr>
                  <a:spLocks noChangeAspect="1"/>
                </p:cNvSpPr>
                <p:nvPr/>
              </p:nvSpPr>
              <p:spPr bwMode="auto">
                <a:xfrm>
                  <a:off x="664" y="2400"/>
                  <a:ext cx="328" cy="358"/>
                </a:xfrm>
                <a:custGeom>
                  <a:avLst/>
                  <a:gdLst>
                    <a:gd name="T0" fmla="*/ 113 w 327"/>
                    <a:gd name="T1" fmla="*/ 133 h 358"/>
                    <a:gd name="T2" fmla="*/ 113 w 327"/>
                    <a:gd name="T3" fmla="*/ 50 h 358"/>
                    <a:gd name="T4" fmla="*/ 134 w 327"/>
                    <a:gd name="T5" fmla="*/ 15 h 358"/>
                    <a:gd name="T6" fmla="*/ 190 w 327"/>
                    <a:gd name="T7" fmla="*/ 1 h 358"/>
                    <a:gd name="T8" fmla="*/ 252 w 327"/>
                    <a:gd name="T9" fmla="*/ 10 h 358"/>
                    <a:gd name="T10" fmla="*/ 273 w 327"/>
                    <a:gd name="T11" fmla="*/ 61 h 358"/>
                    <a:gd name="T12" fmla="*/ 291 w 327"/>
                    <a:gd name="T13" fmla="*/ 115 h 358"/>
                    <a:gd name="T14" fmla="*/ 294 w 327"/>
                    <a:gd name="T15" fmla="*/ 143 h 358"/>
                    <a:gd name="T16" fmla="*/ 298 w 327"/>
                    <a:gd name="T17" fmla="*/ 180 h 358"/>
                    <a:gd name="T18" fmla="*/ 300 w 327"/>
                    <a:gd name="T19" fmla="*/ 227 h 358"/>
                    <a:gd name="T20" fmla="*/ 300 w 327"/>
                    <a:gd name="T21" fmla="*/ 257 h 358"/>
                    <a:gd name="T22" fmla="*/ 298 w 327"/>
                    <a:gd name="T23" fmla="*/ 307 h 358"/>
                    <a:gd name="T24" fmla="*/ 300 w 327"/>
                    <a:gd name="T25" fmla="*/ 332 h 358"/>
                    <a:gd name="T26" fmla="*/ 136 w 327"/>
                    <a:gd name="T27" fmla="*/ 344 h 358"/>
                    <a:gd name="T28" fmla="*/ 160 w 327"/>
                    <a:gd name="T29" fmla="*/ 250 h 358"/>
                    <a:gd name="T30" fmla="*/ 160 w 327"/>
                    <a:gd name="T31" fmla="*/ 203 h 358"/>
                    <a:gd name="T32" fmla="*/ 136 w 327"/>
                    <a:gd name="T33" fmla="*/ 169 h 358"/>
                    <a:gd name="T34" fmla="*/ 65 w 327"/>
                    <a:gd name="T35" fmla="*/ 262 h 358"/>
                    <a:gd name="T36" fmla="*/ 7 w 327"/>
                    <a:gd name="T37" fmla="*/ 239 h 358"/>
                    <a:gd name="T38" fmla="*/ 25 w 327"/>
                    <a:gd name="T39" fmla="*/ 219 h 358"/>
                    <a:gd name="T40" fmla="*/ 113 w 327"/>
                    <a:gd name="T41" fmla="*/ 133 h 3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327" h="358">
                      <a:moveTo>
                        <a:pt x="113" y="133"/>
                      </a:moveTo>
                      <a:cubicBezTo>
                        <a:pt x="132" y="107"/>
                        <a:pt x="109" y="70"/>
                        <a:pt x="113" y="50"/>
                      </a:cubicBezTo>
                      <a:cubicBezTo>
                        <a:pt x="117" y="30"/>
                        <a:pt x="121" y="23"/>
                        <a:pt x="134" y="15"/>
                      </a:cubicBezTo>
                      <a:cubicBezTo>
                        <a:pt x="147" y="7"/>
                        <a:pt x="170" y="2"/>
                        <a:pt x="190" y="1"/>
                      </a:cubicBezTo>
                      <a:cubicBezTo>
                        <a:pt x="210" y="0"/>
                        <a:pt x="238" y="0"/>
                        <a:pt x="252" y="10"/>
                      </a:cubicBezTo>
                      <a:cubicBezTo>
                        <a:pt x="266" y="20"/>
                        <a:pt x="267" y="44"/>
                        <a:pt x="273" y="61"/>
                      </a:cubicBezTo>
                      <a:cubicBezTo>
                        <a:pt x="279" y="78"/>
                        <a:pt x="287" y="102"/>
                        <a:pt x="291" y="115"/>
                      </a:cubicBezTo>
                      <a:cubicBezTo>
                        <a:pt x="295" y="129"/>
                        <a:pt x="293" y="132"/>
                        <a:pt x="294" y="143"/>
                      </a:cubicBezTo>
                      <a:cubicBezTo>
                        <a:pt x="295" y="154"/>
                        <a:pt x="297" y="166"/>
                        <a:pt x="298" y="180"/>
                      </a:cubicBezTo>
                      <a:cubicBezTo>
                        <a:pt x="299" y="194"/>
                        <a:pt x="300" y="214"/>
                        <a:pt x="300" y="227"/>
                      </a:cubicBezTo>
                      <a:cubicBezTo>
                        <a:pt x="300" y="240"/>
                        <a:pt x="300" y="244"/>
                        <a:pt x="300" y="257"/>
                      </a:cubicBezTo>
                      <a:cubicBezTo>
                        <a:pt x="300" y="270"/>
                        <a:pt x="298" y="295"/>
                        <a:pt x="298" y="307"/>
                      </a:cubicBezTo>
                      <a:cubicBezTo>
                        <a:pt x="298" y="319"/>
                        <a:pt x="327" y="326"/>
                        <a:pt x="300" y="332"/>
                      </a:cubicBezTo>
                      <a:cubicBezTo>
                        <a:pt x="273" y="338"/>
                        <a:pt x="159" y="358"/>
                        <a:pt x="136" y="344"/>
                      </a:cubicBezTo>
                      <a:cubicBezTo>
                        <a:pt x="113" y="330"/>
                        <a:pt x="156" y="273"/>
                        <a:pt x="160" y="250"/>
                      </a:cubicBezTo>
                      <a:cubicBezTo>
                        <a:pt x="164" y="227"/>
                        <a:pt x="164" y="216"/>
                        <a:pt x="160" y="203"/>
                      </a:cubicBezTo>
                      <a:cubicBezTo>
                        <a:pt x="156" y="190"/>
                        <a:pt x="152" y="158"/>
                        <a:pt x="136" y="169"/>
                      </a:cubicBezTo>
                      <a:cubicBezTo>
                        <a:pt x="120" y="178"/>
                        <a:pt x="86" y="250"/>
                        <a:pt x="65" y="262"/>
                      </a:cubicBezTo>
                      <a:cubicBezTo>
                        <a:pt x="44" y="273"/>
                        <a:pt x="13" y="246"/>
                        <a:pt x="7" y="239"/>
                      </a:cubicBezTo>
                      <a:cubicBezTo>
                        <a:pt x="0" y="231"/>
                        <a:pt x="8" y="236"/>
                        <a:pt x="25" y="219"/>
                      </a:cubicBezTo>
                      <a:cubicBezTo>
                        <a:pt x="44" y="200"/>
                        <a:pt x="94" y="151"/>
                        <a:pt x="113" y="13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9957" name="Group 102"/>
            <p:cNvGrpSpPr>
              <a:grpSpLocks noChangeAspect="1"/>
            </p:cNvGrpSpPr>
            <p:nvPr/>
          </p:nvGrpSpPr>
          <p:grpSpPr bwMode="auto">
            <a:xfrm>
              <a:off x="667" y="2256"/>
              <a:ext cx="404" cy="253"/>
              <a:chOff x="384" y="3051"/>
              <a:chExt cx="720" cy="453"/>
            </a:xfrm>
          </p:grpSpPr>
          <p:sp>
            <p:nvSpPr>
              <p:cNvPr id="47207" name="Rectangle 103"/>
              <p:cNvSpPr>
                <a:spLocks noChangeAspect="1" noChangeArrowheads="1"/>
              </p:cNvSpPr>
              <p:nvPr/>
            </p:nvSpPr>
            <p:spPr bwMode="auto">
              <a:xfrm>
                <a:off x="384" y="3432"/>
                <a:ext cx="720" cy="72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7208" name="Rectangle 104"/>
              <p:cNvSpPr>
                <a:spLocks noChangeAspect="1" noChangeArrowheads="1"/>
              </p:cNvSpPr>
              <p:nvPr/>
            </p:nvSpPr>
            <p:spPr bwMode="auto">
              <a:xfrm>
                <a:off x="500" y="3323"/>
                <a:ext cx="435" cy="109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7209" name="Rectangle 105"/>
              <p:cNvSpPr>
                <a:spLocks noChangeAspect="1" noChangeArrowheads="1"/>
              </p:cNvSpPr>
              <p:nvPr/>
            </p:nvSpPr>
            <p:spPr bwMode="auto">
              <a:xfrm flipV="1">
                <a:off x="609" y="3269"/>
                <a:ext cx="217" cy="27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7210" name="Rectangle 106"/>
              <p:cNvSpPr>
                <a:spLocks noChangeAspect="1" noChangeArrowheads="1"/>
              </p:cNvSpPr>
              <p:nvPr/>
            </p:nvSpPr>
            <p:spPr bwMode="auto">
              <a:xfrm rot="5400000" flipV="1">
                <a:off x="759" y="3147"/>
                <a:ext cx="218" cy="27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7211" name="AutoShape 107"/>
              <p:cNvSpPr>
                <a:spLocks noChangeAspect="1" noChangeArrowheads="1"/>
              </p:cNvSpPr>
              <p:nvPr/>
            </p:nvSpPr>
            <p:spPr bwMode="auto">
              <a:xfrm rot="5400000">
                <a:off x="649" y="3037"/>
                <a:ext cx="165" cy="24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39958" name="Group 108"/>
            <p:cNvGrpSpPr>
              <a:grpSpLocks noChangeAspect="1"/>
            </p:cNvGrpSpPr>
            <p:nvPr/>
          </p:nvGrpSpPr>
          <p:grpSpPr bwMode="auto">
            <a:xfrm>
              <a:off x="1790" y="2256"/>
              <a:ext cx="432" cy="267"/>
              <a:chOff x="1728" y="2928"/>
              <a:chExt cx="752" cy="465"/>
            </a:xfrm>
          </p:grpSpPr>
          <p:sp>
            <p:nvSpPr>
              <p:cNvPr id="47213" name="Oval 109"/>
              <p:cNvSpPr>
                <a:spLocks noChangeAspect="1" noChangeArrowheads="1"/>
              </p:cNvSpPr>
              <p:nvPr/>
            </p:nvSpPr>
            <p:spPr bwMode="auto">
              <a:xfrm rot="-1617737">
                <a:off x="2207" y="2928"/>
                <a:ext cx="138" cy="15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7214" name="Freeform 110"/>
              <p:cNvSpPr>
                <a:spLocks noChangeAspect="1"/>
              </p:cNvSpPr>
              <p:nvPr/>
            </p:nvSpPr>
            <p:spPr bwMode="auto">
              <a:xfrm>
                <a:off x="2113" y="3073"/>
                <a:ext cx="310" cy="284"/>
              </a:xfrm>
              <a:custGeom>
                <a:avLst/>
                <a:gdLst>
                  <a:gd name="T0" fmla="*/ 91 w 562"/>
                  <a:gd name="T1" fmla="*/ 177 h 513"/>
                  <a:gd name="T2" fmla="*/ 171 w 562"/>
                  <a:gd name="T3" fmla="*/ 121 h 513"/>
                  <a:gd name="T4" fmla="*/ 259 w 562"/>
                  <a:gd name="T5" fmla="*/ 57 h 513"/>
                  <a:gd name="T6" fmla="*/ 515 w 562"/>
                  <a:gd name="T7" fmla="*/ 33 h 513"/>
                  <a:gd name="T8" fmla="*/ 539 w 562"/>
                  <a:gd name="T9" fmla="*/ 257 h 513"/>
                  <a:gd name="T10" fmla="*/ 475 w 562"/>
                  <a:gd name="T11" fmla="*/ 433 h 513"/>
                  <a:gd name="T12" fmla="*/ 475 w 562"/>
                  <a:gd name="T13" fmla="*/ 465 h 513"/>
                  <a:gd name="T14" fmla="*/ 315 w 562"/>
                  <a:gd name="T15" fmla="*/ 505 h 513"/>
                  <a:gd name="T16" fmla="*/ 227 w 562"/>
                  <a:gd name="T17" fmla="*/ 417 h 513"/>
                  <a:gd name="T18" fmla="*/ 187 w 562"/>
                  <a:gd name="T19" fmla="*/ 297 h 513"/>
                  <a:gd name="T20" fmla="*/ 115 w 562"/>
                  <a:gd name="T21" fmla="*/ 305 h 513"/>
                  <a:gd name="T22" fmla="*/ 67 w 562"/>
                  <a:gd name="T23" fmla="*/ 337 h 513"/>
                  <a:gd name="T24" fmla="*/ 35 w 562"/>
                  <a:gd name="T25" fmla="*/ 257 h 513"/>
                  <a:gd name="T26" fmla="*/ 3 w 562"/>
                  <a:gd name="T27" fmla="*/ 193 h 513"/>
                  <a:gd name="T28" fmla="*/ 19 w 562"/>
                  <a:gd name="T29" fmla="*/ 177 h 513"/>
                  <a:gd name="T30" fmla="*/ 91 w 562"/>
                  <a:gd name="T31" fmla="*/ 1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2" h="513">
                    <a:moveTo>
                      <a:pt x="91" y="177"/>
                    </a:moveTo>
                    <a:cubicBezTo>
                      <a:pt x="117" y="166"/>
                      <a:pt x="143" y="141"/>
                      <a:pt x="171" y="121"/>
                    </a:cubicBezTo>
                    <a:cubicBezTo>
                      <a:pt x="199" y="101"/>
                      <a:pt x="202" y="72"/>
                      <a:pt x="259" y="57"/>
                    </a:cubicBezTo>
                    <a:cubicBezTo>
                      <a:pt x="316" y="42"/>
                      <a:pt x="468" y="0"/>
                      <a:pt x="515" y="33"/>
                    </a:cubicBezTo>
                    <a:cubicBezTo>
                      <a:pt x="562" y="66"/>
                      <a:pt x="546" y="190"/>
                      <a:pt x="539" y="257"/>
                    </a:cubicBezTo>
                    <a:cubicBezTo>
                      <a:pt x="532" y="324"/>
                      <a:pt x="486" y="398"/>
                      <a:pt x="475" y="433"/>
                    </a:cubicBezTo>
                    <a:cubicBezTo>
                      <a:pt x="464" y="468"/>
                      <a:pt x="502" y="453"/>
                      <a:pt x="475" y="465"/>
                    </a:cubicBezTo>
                    <a:cubicBezTo>
                      <a:pt x="448" y="477"/>
                      <a:pt x="356" y="513"/>
                      <a:pt x="315" y="505"/>
                    </a:cubicBezTo>
                    <a:cubicBezTo>
                      <a:pt x="274" y="497"/>
                      <a:pt x="248" y="452"/>
                      <a:pt x="227" y="417"/>
                    </a:cubicBezTo>
                    <a:cubicBezTo>
                      <a:pt x="206" y="382"/>
                      <a:pt x="206" y="316"/>
                      <a:pt x="187" y="297"/>
                    </a:cubicBezTo>
                    <a:cubicBezTo>
                      <a:pt x="168" y="278"/>
                      <a:pt x="135" y="298"/>
                      <a:pt x="115" y="305"/>
                    </a:cubicBezTo>
                    <a:cubicBezTo>
                      <a:pt x="95" y="312"/>
                      <a:pt x="80" y="345"/>
                      <a:pt x="67" y="337"/>
                    </a:cubicBezTo>
                    <a:cubicBezTo>
                      <a:pt x="54" y="329"/>
                      <a:pt x="46" y="281"/>
                      <a:pt x="35" y="257"/>
                    </a:cubicBezTo>
                    <a:cubicBezTo>
                      <a:pt x="24" y="233"/>
                      <a:pt x="6" y="206"/>
                      <a:pt x="3" y="193"/>
                    </a:cubicBezTo>
                    <a:cubicBezTo>
                      <a:pt x="0" y="180"/>
                      <a:pt x="4" y="180"/>
                      <a:pt x="19" y="177"/>
                    </a:cubicBezTo>
                    <a:cubicBezTo>
                      <a:pt x="34" y="174"/>
                      <a:pt x="76" y="177"/>
                      <a:pt x="91" y="177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7215" name="Freeform 111"/>
              <p:cNvSpPr>
                <a:spLocks noChangeAspect="1"/>
              </p:cNvSpPr>
              <p:nvPr/>
            </p:nvSpPr>
            <p:spPr bwMode="auto">
              <a:xfrm>
                <a:off x="2247" y="3156"/>
                <a:ext cx="233" cy="226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7216" name="Oval 112"/>
              <p:cNvSpPr>
                <a:spLocks noChangeAspect="1" noChangeArrowheads="1"/>
              </p:cNvSpPr>
              <p:nvPr/>
            </p:nvSpPr>
            <p:spPr bwMode="auto">
              <a:xfrm rot="1105027" flipH="1">
                <a:off x="1824" y="2928"/>
                <a:ext cx="143" cy="15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7217" name="Freeform 113"/>
              <p:cNvSpPr>
                <a:spLocks noChangeAspect="1"/>
              </p:cNvSpPr>
              <p:nvPr/>
            </p:nvSpPr>
            <p:spPr bwMode="auto">
              <a:xfrm flipH="1">
                <a:off x="1777" y="3073"/>
                <a:ext cx="310" cy="284"/>
              </a:xfrm>
              <a:custGeom>
                <a:avLst/>
                <a:gdLst>
                  <a:gd name="T0" fmla="*/ 91 w 562"/>
                  <a:gd name="T1" fmla="*/ 177 h 513"/>
                  <a:gd name="T2" fmla="*/ 171 w 562"/>
                  <a:gd name="T3" fmla="*/ 121 h 513"/>
                  <a:gd name="T4" fmla="*/ 259 w 562"/>
                  <a:gd name="T5" fmla="*/ 57 h 513"/>
                  <a:gd name="T6" fmla="*/ 515 w 562"/>
                  <a:gd name="T7" fmla="*/ 33 h 513"/>
                  <a:gd name="T8" fmla="*/ 539 w 562"/>
                  <a:gd name="T9" fmla="*/ 257 h 513"/>
                  <a:gd name="T10" fmla="*/ 475 w 562"/>
                  <a:gd name="T11" fmla="*/ 433 h 513"/>
                  <a:gd name="T12" fmla="*/ 475 w 562"/>
                  <a:gd name="T13" fmla="*/ 465 h 513"/>
                  <a:gd name="T14" fmla="*/ 315 w 562"/>
                  <a:gd name="T15" fmla="*/ 505 h 513"/>
                  <a:gd name="T16" fmla="*/ 227 w 562"/>
                  <a:gd name="T17" fmla="*/ 417 h 513"/>
                  <a:gd name="T18" fmla="*/ 187 w 562"/>
                  <a:gd name="T19" fmla="*/ 297 h 513"/>
                  <a:gd name="T20" fmla="*/ 115 w 562"/>
                  <a:gd name="T21" fmla="*/ 305 h 513"/>
                  <a:gd name="T22" fmla="*/ 67 w 562"/>
                  <a:gd name="T23" fmla="*/ 337 h 513"/>
                  <a:gd name="T24" fmla="*/ 35 w 562"/>
                  <a:gd name="T25" fmla="*/ 257 h 513"/>
                  <a:gd name="T26" fmla="*/ 3 w 562"/>
                  <a:gd name="T27" fmla="*/ 193 h 513"/>
                  <a:gd name="T28" fmla="*/ 19 w 562"/>
                  <a:gd name="T29" fmla="*/ 177 h 513"/>
                  <a:gd name="T30" fmla="*/ 91 w 562"/>
                  <a:gd name="T31" fmla="*/ 1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2" h="513">
                    <a:moveTo>
                      <a:pt x="91" y="177"/>
                    </a:moveTo>
                    <a:cubicBezTo>
                      <a:pt x="117" y="166"/>
                      <a:pt x="143" y="141"/>
                      <a:pt x="171" y="121"/>
                    </a:cubicBezTo>
                    <a:cubicBezTo>
                      <a:pt x="199" y="101"/>
                      <a:pt x="202" y="72"/>
                      <a:pt x="259" y="57"/>
                    </a:cubicBezTo>
                    <a:cubicBezTo>
                      <a:pt x="316" y="42"/>
                      <a:pt x="468" y="0"/>
                      <a:pt x="515" y="33"/>
                    </a:cubicBezTo>
                    <a:cubicBezTo>
                      <a:pt x="562" y="66"/>
                      <a:pt x="546" y="190"/>
                      <a:pt x="539" y="257"/>
                    </a:cubicBezTo>
                    <a:cubicBezTo>
                      <a:pt x="532" y="324"/>
                      <a:pt x="486" y="398"/>
                      <a:pt x="475" y="433"/>
                    </a:cubicBezTo>
                    <a:cubicBezTo>
                      <a:pt x="464" y="468"/>
                      <a:pt x="502" y="453"/>
                      <a:pt x="475" y="465"/>
                    </a:cubicBezTo>
                    <a:cubicBezTo>
                      <a:pt x="448" y="477"/>
                      <a:pt x="356" y="513"/>
                      <a:pt x="315" y="505"/>
                    </a:cubicBezTo>
                    <a:cubicBezTo>
                      <a:pt x="274" y="497"/>
                      <a:pt x="248" y="452"/>
                      <a:pt x="227" y="417"/>
                    </a:cubicBezTo>
                    <a:cubicBezTo>
                      <a:pt x="206" y="382"/>
                      <a:pt x="206" y="316"/>
                      <a:pt x="187" y="297"/>
                    </a:cubicBezTo>
                    <a:cubicBezTo>
                      <a:pt x="168" y="278"/>
                      <a:pt x="135" y="298"/>
                      <a:pt x="115" y="305"/>
                    </a:cubicBezTo>
                    <a:cubicBezTo>
                      <a:pt x="95" y="312"/>
                      <a:pt x="80" y="345"/>
                      <a:pt x="67" y="337"/>
                    </a:cubicBezTo>
                    <a:cubicBezTo>
                      <a:pt x="54" y="329"/>
                      <a:pt x="46" y="281"/>
                      <a:pt x="35" y="257"/>
                    </a:cubicBezTo>
                    <a:cubicBezTo>
                      <a:pt x="24" y="233"/>
                      <a:pt x="6" y="206"/>
                      <a:pt x="3" y="193"/>
                    </a:cubicBezTo>
                    <a:cubicBezTo>
                      <a:pt x="0" y="180"/>
                      <a:pt x="4" y="180"/>
                      <a:pt x="19" y="177"/>
                    </a:cubicBezTo>
                    <a:cubicBezTo>
                      <a:pt x="34" y="174"/>
                      <a:pt x="76" y="177"/>
                      <a:pt x="91" y="177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7218" name="Freeform 114"/>
              <p:cNvSpPr>
                <a:spLocks noChangeAspect="1"/>
              </p:cNvSpPr>
              <p:nvPr/>
            </p:nvSpPr>
            <p:spPr bwMode="auto">
              <a:xfrm flipH="1">
                <a:off x="1728" y="3168"/>
                <a:ext cx="233" cy="225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47219" name="Oval 115"/>
            <p:cNvSpPr>
              <a:spLocks noChangeAspect="1" noChangeArrowheads="1"/>
            </p:cNvSpPr>
            <p:nvPr/>
          </p:nvSpPr>
          <p:spPr bwMode="auto">
            <a:xfrm>
              <a:off x="533" y="1334"/>
              <a:ext cx="730" cy="691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7220" name="Text Box 116"/>
            <p:cNvSpPr txBox="1">
              <a:spLocks noChangeAspect="1" noChangeArrowheads="1"/>
            </p:cNvSpPr>
            <p:nvPr/>
          </p:nvSpPr>
          <p:spPr bwMode="auto">
            <a:xfrm>
              <a:off x="624" y="1690"/>
              <a:ext cx="636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Teaching </a:t>
              </a:r>
            </a:p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aides</a:t>
              </a:r>
            </a:p>
          </p:txBody>
        </p:sp>
        <p:sp>
          <p:nvSpPr>
            <p:cNvPr id="47221" name="Text Box 117"/>
            <p:cNvSpPr txBox="1">
              <a:spLocks noChangeAspect="1" noChangeArrowheads="1"/>
            </p:cNvSpPr>
            <p:nvPr/>
          </p:nvSpPr>
          <p:spPr bwMode="auto">
            <a:xfrm>
              <a:off x="1680" y="1728"/>
              <a:ext cx="6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Teachers</a:t>
              </a:r>
            </a:p>
          </p:txBody>
        </p:sp>
        <p:sp>
          <p:nvSpPr>
            <p:cNvPr id="47222" name="Text Box 118"/>
            <p:cNvSpPr txBox="1">
              <a:spLocks noChangeAspect="1" noChangeArrowheads="1"/>
            </p:cNvSpPr>
            <p:nvPr/>
          </p:nvSpPr>
          <p:spPr bwMode="auto">
            <a:xfrm>
              <a:off x="586" y="2496"/>
              <a:ext cx="662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E-learning</a:t>
              </a:r>
            </a:p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software</a:t>
              </a:r>
            </a:p>
          </p:txBody>
        </p:sp>
        <p:sp>
          <p:nvSpPr>
            <p:cNvPr id="47223" name="Text Box 119"/>
            <p:cNvSpPr txBox="1">
              <a:spLocks noChangeAspect="1" noChangeArrowheads="1"/>
            </p:cNvSpPr>
            <p:nvPr/>
          </p:nvSpPr>
          <p:spPr bwMode="auto">
            <a:xfrm>
              <a:off x="1767" y="2496"/>
              <a:ext cx="537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Peer </a:t>
              </a:r>
            </a:p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tutoring</a:t>
              </a:r>
            </a:p>
          </p:txBody>
        </p:sp>
        <p:sp>
          <p:nvSpPr>
            <p:cNvPr id="47224" name="Oval 120"/>
            <p:cNvSpPr>
              <a:spLocks noChangeAspect="1" noChangeArrowheads="1"/>
            </p:cNvSpPr>
            <p:nvPr/>
          </p:nvSpPr>
          <p:spPr bwMode="auto">
            <a:xfrm>
              <a:off x="1646" y="1296"/>
              <a:ext cx="730" cy="691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7225" name="Oval 121"/>
            <p:cNvSpPr>
              <a:spLocks noChangeAspect="1" noChangeArrowheads="1"/>
            </p:cNvSpPr>
            <p:nvPr/>
          </p:nvSpPr>
          <p:spPr bwMode="auto">
            <a:xfrm>
              <a:off x="533" y="2179"/>
              <a:ext cx="730" cy="691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7226" name="Oval 122"/>
            <p:cNvSpPr>
              <a:spLocks noChangeAspect="1" noChangeArrowheads="1"/>
            </p:cNvSpPr>
            <p:nvPr/>
          </p:nvSpPr>
          <p:spPr bwMode="auto">
            <a:xfrm>
              <a:off x="1646" y="2179"/>
              <a:ext cx="730" cy="691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7227" name="Line 123"/>
            <p:cNvSpPr>
              <a:spLocks noChangeAspect="1" noChangeShapeType="1"/>
            </p:cNvSpPr>
            <p:nvPr/>
          </p:nvSpPr>
          <p:spPr bwMode="auto">
            <a:xfrm>
              <a:off x="1152" y="1920"/>
              <a:ext cx="144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7228" name="Line 124"/>
            <p:cNvSpPr>
              <a:spLocks noChangeAspect="1" noChangeShapeType="1"/>
            </p:cNvSpPr>
            <p:nvPr/>
          </p:nvSpPr>
          <p:spPr bwMode="auto">
            <a:xfrm flipH="1">
              <a:off x="1632" y="1920"/>
              <a:ext cx="144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7229" name="Line 125"/>
            <p:cNvSpPr>
              <a:spLocks noChangeAspect="1" noChangeShapeType="1"/>
            </p:cNvSpPr>
            <p:nvPr/>
          </p:nvSpPr>
          <p:spPr bwMode="auto">
            <a:xfrm flipH="1">
              <a:off x="1253" y="2330"/>
              <a:ext cx="144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7230" name="Line 126"/>
            <p:cNvSpPr>
              <a:spLocks noChangeAspect="1" noChangeShapeType="1"/>
            </p:cNvSpPr>
            <p:nvPr/>
          </p:nvSpPr>
          <p:spPr bwMode="auto">
            <a:xfrm rot="7051340" flipH="1">
              <a:off x="1987" y="2045"/>
              <a:ext cx="144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7231" name="Line 127"/>
            <p:cNvSpPr>
              <a:spLocks noChangeAspect="1" noChangeShapeType="1"/>
            </p:cNvSpPr>
            <p:nvPr/>
          </p:nvSpPr>
          <p:spPr bwMode="auto">
            <a:xfrm flipH="1">
              <a:off x="1248" y="2003"/>
              <a:ext cx="720" cy="51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7232" name="Line 128"/>
            <p:cNvSpPr>
              <a:spLocks noChangeAspect="1" noChangeShapeType="1"/>
            </p:cNvSpPr>
            <p:nvPr/>
          </p:nvSpPr>
          <p:spPr bwMode="auto">
            <a:xfrm>
              <a:off x="1536" y="2208"/>
              <a:ext cx="182" cy="10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7233" name="Line 129"/>
            <p:cNvSpPr>
              <a:spLocks noChangeAspect="1" noChangeShapeType="1"/>
            </p:cNvSpPr>
            <p:nvPr/>
          </p:nvSpPr>
          <p:spPr bwMode="auto">
            <a:xfrm rot="7224771" flipH="1">
              <a:off x="787" y="2045"/>
              <a:ext cx="144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7234" name="Text Box 130"/>
            <p:cNvSpPr txBox="1">
              <a:spLocks noChangeArrowheads="1"/>
            </p:cNvSpPr>
            <p:nvPr/>
          </p:nvSpPr>
          <p:spPr bwMode="auto">
            <a:xfrm>
              <a:off x="288" y="3072"/>
              <a:ext cx="254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rgbClr val="660066"/>
                  </a:solidFill>
                  <a:cs typeface="+mn-cs"/>
                </a:rPr>
                <a:t>More </a:t>
              </a:r>
              <a:r>
                <a:rPr lang="ja-JP" altLang="en-US" dirty="0">
                  <a:solidFill>
                    <a:srgbClr val="660066"/>
                  </a:solidFill>
                  <a:latin typeface="Arial"/>
                  <a:cs typeface="+mn-cs"/>
                </a:rPr>
                <a:t>‘</a:t>
              </a:r>
              <a:r>
                <a:rPr lang="en-US" dirty="0">
                  <a:solidFill>
                    <a:srgbClr val="660066"/>
                  </a:solidFill>
                  <a:cs typeface="+mn-cs"/>
                </a:rPr>
                <a:t>guidance of learning</a:t>
              </a:r>
              <a:r>
                <a:rPr lang="ja-JP" altLang="en-US" dirty="0">
                  <a:solidFill>
                    <a:srgbClr val="660066"/>
                  </a:solidFill>
                  <a:latin typeface="Arial"/>
                  <a:cs typeface="+mn-cs"/>
                </a:rPr>
                <a:t>’</a:t>
              </a:r>
              <a:r>
                <a:rPr lang="en-US" dirty="0">
                  <a:solidFill>
                    <a:srgbClr val="660066"/>
                  </a:solidFill>
                  <a:cs typeface="+mn-cs"/>
                </a:rPr>
                <a:t> connections for students</a:t>
              </a:r>
            </a:p>
          </p:txBody>
        </p:sp>
      </p:grpSp>
      <p:sp>
        <p:nvSpPr>
          <p:cNvPr id="47237" name="Text Box 133"/>
          <p:cNvSpPr txBox="1">
            <a:spLocks noChangeArrowheads="1"/>
          </p:cNvSpPr>
          <p:nvPr/>
        </p:nvSpPr>
        <p:spPr bwMode="auto">
          <a:xfrm>
            <a:off x="1752600" y="5791200"/>
            <a:ext cx="5245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CC3300"/>
                </a:solidFill>
                <a:cs typeface="+mn-cs"/>
              </a:rPr>
              <a:t>AYP = Annual Yearly Progress (part of NCLB law)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71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4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47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" dur="500"/>
                                        <p:tgtEl>
                                          <p:spTgt spid="47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" dur="500"/>
                                        <p:tgtEl>
                                          <p:spTgt spid="4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7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7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23" grpId="0" build="p" animBg="1"/>
      <p:bldP spid="47125" grpId="0"/>
      <p:bldP spid="47129" grpId="0"/>
      <p:bldP spid="4723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6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6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E86FC5-94C8-C34C-A3E3-BED299D5A195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EST Predictions – Axiom 144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762000" y="35052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447800"/>
            <a:ext cx="3962400" cy="4191000"/>
          </a:xfrm>
          <a:ln>
            <a:solidFill>
              <a:srgbClr val="993366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300" smtClean="0">
                <a:cs typeface="+mn-cs"/>
              </a:rPr>
              <a:t>Then isomorphism increases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4724400" y="4876800"/>
            <a:ext cx="37795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000" dirty="0">
                <a:solidFill>
                  <a:srgbClr val="660066"/>
                </a:solidFill>
                <a:cs typeface="+mn-cs"/>
              </a:rPr>
              <a:t>Smithtown replicates success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660066"/>
                </a:solidFill>
                <a:cs typeface="+mn-cs"/>
              </a:rPr>
              <a:t>strategy for more schools </a:t>
            </a:r>
          </a:p>
        </p:txBody>
      </p:sp>
      <p:grpSp>
        <p:nvGrpSpPr>
          <p:cNvPr id="48154" name="Group 26"/>
          <p:cNvGrpSpPr>
            <a:grpSpLocks noChangeAspect="1"/>
          </p:cNvGrpSpPr>
          <p:nvPr/>
        </p:nvGrpSpPr>
        <p:grpSpPr bwMode="auto">
          <a:xfrm>
            <a:off x="5943600" y="3276600"/>
            <a:ext cx="1219200" cy="860425"/>
            <a:chOff x="3696" y="2448"/>
            <a:chExt cx="808" cy="678"/>
          </a:xfrm>
        </p:grpSpPr>
        <p:sp>
          <p:nvSpPr>
            <p:cNvPr id="48155" name="Line 27"/>
            <p:cNvSpPr>
              <a:spLocks noChangeAspect="1" noChangeShapeType="1"/>
            </p:cNvSpPr>
            <p:nvPr/>
          </p:nvSpPr>
          <p:spPr bwMode="auto">
            <a:xfrm>
              <a:off x="3722" y="2734"/>
              <a:ext cx="7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8156" name="Line 28"/>
            <p:cNvSpPr>
              <a:spLocks noChangeAspect="1" noChangeShapeType="1"/>
            </p:cNvSpPr>
            <p:nvPr/>
          </p:nvSpPr>
          <p:spPr bwMode="auto">
            <a:xfrm>
              <a:off x="3800" y="2784"/>
              <a:ext cx="0" cy="3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8157" name="Line 29"/>
            <p:cNvSpPr>
              <a:spLocks noChangeAspect="1" noChangeShapeType="1"/>
            </p:cNvSpPr>
            <p:nvPr/>
          </p:nvSpPr>
          <p:spPr bwMode="auto">
            <a:xfrm>
              <a:off x="4416" y="2784"/>
              <a:ext cx="0" cy="3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8158" name="Text Box 30"/>
            <p:cNvSpPr txBox="1">
              <a:spLocks noChangeAspect="1" noChangeArrowheads="1"/>
            </p:cNvSpPr>
            <p:nvPr/>
          </p:nvSpPr>
          <p:spPr bwMode="auto">
            <a:xfrm>
              <a:off x="3722" y="2734"/>
              <a:ext cx="782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>
                  <a:solidFill>
                    <a:srgbClr val="006600"/>
                  </a:solidFill>
                  <a:cs typeface="+mn-cs"/>
                </a:rPr>
                <a:t>SMITHTOWN SCHOOL #9</a:t>
              </a:r>
            </a:p>
          </p:txBody>
        </p:sp>
        <p:sp>
          <p:nvSpPr>
            <p:cNvPr id="48159" name="AutoShape 31"/>
            <p:cNvSpPr>
              <a:spLocks noChangeAspect="1" noChangeArrowheads="1"/>
            </p:cNvSpPr>
            <p:nvPr/>
          </p:nvSpPr>
          <p:spPr bwMode="auto">
            <a:xfrm>
              <a:off x="3696" y="2448"/>
              <a:ext cx="808" cy="261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4000">
                <a:solidFill>
                  <a:schemeClr val="accent2"/>
                </a:solidFill>
                <a:cs typeface="+mn-cs"/>
              </a:endParaRPr>
            </a:p>
          </p:txBody>
        </p:sp>
      </p:grpSp>
      <p:grpSp>
        <p:nvGrpSpPr>
          <p:cNvPr id="48160" name="Group 32"/>
          <p:cNvGrpSpPr>
            <a:grpSpLocks noChangeAspect="1"/>
          </p:cNvGrpSpPr>
          <p:nvPr/>
        </p:nvGrpSpPr>
        <p:grpSpPr bwMode="auto">
          <a:xfrm>
            <a:off x="7239000" y="2362200"/>
            <a:ext cx="1206500" cy="860425"/>
            <a:chOff x="3696" y="2448"/>
            <a:chExt cx="808" cy="678"/>
          </a:xfrm>
        </p:grpSpPr>
        <p:sp>
          <p:nvSpPr>
            <p:cNvPr id="48161" name="Line 33"/>
            <p:cNvSpPr>
              <a:spLocks noChangeAspect="1" noChangeShapeType="1"/>
            </p:cNvSpPr>
            <p:nvPr/>
          </p:nvSpPr>
          <p:spPr bwMode="auto">
            <a:xfrm>
              <a:off x="3722" y="2734"/>
              <a:ext cx="7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8162" name="Line 34"/>
            <p:cNvSpPr>
              <a:spLocks noChangeAspect="1" noChangeShapeType="1"/>
            </p:cNvSpPr>
            <p:nvPr/>
          </p:nvSpPr>
          <p:spPr bwMode="auto">
            <a:xfrm>
              <a:off x="3800" y="2784"/>
              <a:ext cx="0" cy="3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8163" name="Line 35"/>
            <p:cNvSpPr>
              <a:spLocks noChangeAspect="1" noChangeShapeType="1"/>
            </p:cNvSpPr>
            <p:nvPr/>
          </p:nvSpPr>
          <p:spPr bwMode="auto">
            <a:xfrm>
              <a:off x="4416" y="2784"/>
              <a:ext cx="0" cy="3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8164" name="Text Box 36"/>
            <p:cNvSpPr txBox="1">
              <a:spLocks noChangeAspect="1" noChangeArrowheads="1"/>
            </p:cNvSpPr>
            <p:nvPr/>
          </p:nvSpPr>
          <p:spPr bwMode="auto">
            <a:xfrm>
              <a:off x="3722" y="2734"/>
              <a:ext cx="782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US" sz="1100" b="1" dirty="0">
                  <a:solidFill>
                    <a:schemeClr val="accent2"/>
                  </a:solidFill>
                  <a:cs typeface="+mn-cs"/>
                </a:rPr>
                <a:t>SMITHTOWN SCHOOL #1</a:t>
              </a:r>
            </a:p>
          </p:txBody>
        </p:sp>
        <p:sp>
          <p:nvSpPr>
            <p:cNvPr id="48165" name="AutoShape 37"/>
            <p:cNvSpPr>
              <a:spLocks noChangeAspect="1" noChangeArrowheads="1"/>
            </p:cNvSpPr>
            <p:nvPr/>
          </p:nvSpPr>
          <p:spPr bwMode="auto">
            <a:xfrm>
              <a:off x="3696" y="2448"/>
              <a:ext cx="808" cy="261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4000">
                <a:solidFill>
                  <a:schemeClr val="accent2"/>
                </a:solidFill>
                <a:cs typeface="+mn-cs"/>
              </a:endParaRPr>
            </a:p>
          </p:txBody>
        </p:sp>
      </p:grpSp>
      <p:grpSp>
        <p:nvGrpSpPr>
          <p:cNvPr id="48166" name="Group 38"/>
          <p:cNvGrpSpPr>
            <a:grpSpLocks noChangeAspect="1"/>
          </p:cNvGrpSpPr>
          <p:nvPr/>
        </p:nvGrpSpPr>
        <p:grpSpPr bwMode="auto">
          <a:xfrm>
            <a:off x="7315200" y="3724275"/>
            <a:ext cx="1206500" cy="860425"/>
            <a:chOff x="3696" y="2448"/>
            <a:chExt cx="808" cy="678"/>
          </a:xfrm>
        </p:grpSpPr>
        <p:sp>
          <p:nvSpPr>
            <p:cNvPr id="48167" name="Line 39"/>
            <p:cNvSpPr>
              <a:spLocks noChangeAspect="1" noChangeShapeType="1"/>
            </p:cNvSpPr>
            <p:nvPr/>
          </p:nvSpPr>
          <p:spPr bwMode="auto">
            <a:xfrm>
              <a:off x="3722" y="2734"/>
              <a:ext cx="7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8168" name="Line 40"/>
            <p:cNvSpPr>
              <a:spLocks noChangeAspect="1" noChangeShapeType="1"/>
            </p:cNvSpPr>
            <p:nvPr/>
          </p:nvSpPr>
          <p:spPr bwMode="auto">
            <a:xfrm>
              <a:off x="3800" y="2784"/>
              <a:ext cx="0" cy="3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8169" name="Line 41"/>
            <p:cNvSpPr>
              <a:spLocks noChangeAspect="1" noChangeShapeType="1"/>
            </p:cNvSpPr>
            <p:nvPr/>
          </p:nvSpPr>
          <p:spPr bwMode="auto">
            <a:xfrm>
              <a:off x="4416" y="2784"/>
              <a:ext cx="0" cy="3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8170" name="Text Box 42"/>
            <p:cNvSpPr txBox="1">
              <a:spLocks noChangeAspect="1" noChangeArrowheads="1"/>
            </p:cNvSpPr>
            <p:nvPr/>
          </p:nvSpPr>
          <p:spPr bwMode="auto">
            <a:xfrm>
              <a:off x="3722" y="2734"/>
              <a:ext cx="782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US" sz="1100" b="1" dirty="0">
                  <a:solidFill>
                    <a:schemeClr val="accent2"/>
                  </a:solidFill>
                  <a:cs typeface="+mn-cs"/>
                </a:rPr>
                <a:t>SMITHTOWN SCHOOL #12</a:t>
              </a:r>
            </a:p>
          </p:txBody>
        </p:sp>
        <p:sp>
          <p:nvSpPr>
            <p:cNvPr id="48171" name="AutoShape 43"/>
            <p:cNvSpPr>
              <a:spLocks noChangeAspect="1" noChangeArrowheads="1"/>
            </p:cNvSpPr>
            <p:nvPr/>
          </p:nvSpPr>
          <p:spPr bwMode="auto">
            <a:xfrm>
              <a:off x="3696" y="2448"/>
              <a:ext cx="808" cy="261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4000">
                <a:solidFill>
                  <a:schemeClr val="accent2"/>
                </a:solidFill>
                <a:cs typeface="+mn-cs"/>
              </a:endParaRPr>
            </a:p>
          </p:txBody>
        </p:sp>
      </p:grpSp>
      <p:grpSp>
        <p:nvGrpSpPr>
          <p:cNvPr id="48172" name="Group 44"/>
          <p:cNvGrpSpPr>
            <a:grpSpLocks noChangeAspect="1"/>
          </p:cNvGrpSpPr>
          <p:nvPr/>
        </p:nvGrpSpPr>
        <p:grpSpPr bwMode="auto">
          <a:xfrm>
            <a:off x="4800600" y="3962400"/>
            <a:ext cx="1219200" cy="860425"/>
            <a:chOff x="3696" y="2448"/>
            <a:chExt cx="808" cy="678"/>
          </a:xfrm>
        </p:grpSpPr>
        <p:sp>
          <p:nvSpPr>
            <p:cNvPr id="48173" name="Line 45"/>
            <p:cNvSpPr>
              <a:spLocks noChangeAspect="1" noChangeShapeType="1"/>
            </p:cNvSpPr>
            <p:nvPr/>
          </p:nvSpPr>
          <p:spPr bwMode="auto">
            <a:xfrm>
              <a:off x="3722" y="2734"/>
              <a:ext cx="7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8174" name="Line 46"/>
            <p:cNvSpPr>
              <a:spLocks noChangeAspect="1" noChangeShapeType="1"/>
            </p:cNvSpPr>
            <p:nvPr/>
          </p:nvSpPr>
          <p:spPr bwMode="auto">
            <a:xfrm>
              <a:off x="3800" y="2784"/>
              <a:ext cx="0" cy="3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8175" name="Line 47"/>
            <p:cNvSpPr>
              <a:spLocks noChangeAspect="1" noChangeShapeType="1"/>
            </p:cNvSpPr>
            <p:nvPr/>
          </p:nvSpPr>
          <p:spPr bwMode="auto">
            <a:xfrm>
              <a:off x="4416" y="2784"/>
              <a:ext cx="0" cy="3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8176" name="Text Box 48"/>
            <p:cNvSpPr txBox="1">
              <a:spLocks noChangeAspect="1" noChangeArrowheads="1"/>
            </p:cNvSpPr>
            <p:nvPr/>
          </p:nvSpPr>
          <p:spPr bwMode="auto">
            <a:xfrm>
              <a:off x="3722" y="2734"/>
              <a:ext cx="782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US" sz="1100" b="1" dirty="0">
                  <a:solidFill>
                    <a:schemeClr val="accent2"/>
                  </a:solidFill>
                  <a:cs typeface="+mn-cs"/>
                </a:rPr>
                <a:t>SMITHTOWN SCHOOL #25</a:t>
              </a:r>
            </a:p>
          </p:txBody>
        </p:sp>
        <p:sp>
          <p:nvSpPr>
            <p:cNvPr id="48177" name="AutoShape 49"/>
            <p:cNvSpPr>
              <a:spLocks noChangeAspect="1" noChangeArrowheads="1"/>
            </p:cNvSpPr>
            <p:nvPr/>
          </p:nvSpPr>
          <p:spPr bwMode="auto">
            <a:xfrm>
              <a:off x="3696" y="2448"/>
              <a:ext cx="808" cy="261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4000">
                <a:solidFill>
                  <a:schemeClr val="accent2"/>
                </a:solidFill>
                <a:cs typeface="+mn-cs"/>
              </a:endParaRPr>
            </a:p>
          </p:txBody>
        </p:sp>
      </p:grpSp>
      <p:grpSp>
        <p:nvGrpSpPr>
          <p:cNvPr id="48178" name="Group 50"/>
          <p:cNvGrpSpPr>
            <a:grpSpLocks noChangeAspect="1"/>
          </p:cNvGrpSpPr>
          <p:nvPr/>
        </p:nvGrpSpPr>
        <p:grpSpPr bwMode="auto">
          <a:xfrm>
            <a:off x="4737100" y="2438400"/>
            <a:ext cx="1219200" cy="860425"/>
            <a:chOff x="3696" y="2448"/>
            <a:chExt cx="808" cy="678"/>
          </a:xfrm>
        </p:grpSpPr>
        <p:sp>
          <p:nvSpPr>
            <p:cNvPr id="48179" name="Line 51"/>
            <p:cNvSpPr>
              <a:spLocks noChangeAspect="1" noChangeShapeType="1"/>
            </p:cNvSpPr>
            <p:nvPr/>
          </p:nvSpPr>
          <p:spPr bwMode="auto">
            <a:xfrm>
              <a:off x="3722" y="2734"/>
              <a:ext cx="7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8180" name="Line 52"/>
            <p:cNvSpPr>
              <a:spLocks noChangeAspect="1" noChangeShapeType="1"/>
            </p:cNvSpPr>
            <p:nvPr/>
          </p:nvSpPr>
          <p:spPr bwMode="auto">
            <a:xfrm>
              <a:off x="3800" y="2784"/>
              <a:ext cx="0" cy="3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8181" name="Line 53"/>
            <p:cNvSpPr>
              <a:spLocks noChangeAspect="1" noChangeShapeType="1"/>
            </p:cNvSpPr>
            <p:nvPr/>
          </p:nvSpPr>
          <p:spPr bwMode="auto">
            <a:xfrm>
              <a:off x="4416" y="2784"/>
              <a:ext cx="0" cy="3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8182" name="Text Box 54"/>
            <p:cNvSpPr txBox="1">
              <a:spLocks noChangeAspect="1" noChangeArrowheads="1"/>
            </p:cNvSpPr>
            <p:nvPr/>
          </p:nvSpPr>
          <p:spPr bwMode="auto">
            <a:xfrm>
              <a:off x="3722" y="2734"/>
              <a:ext cx="782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US" sz="1100" b="1" dirty="0">
                  <a:solidFill>
                    <a:schemeClr val="accent2"/>
                  </a:solidFill>
                  <a:cs typeface="+mn-cs"/>
                </a:rPr>
                <a:t>SMITHTOWN SCHOOL #5</a:t>
              </a:r>
            </a:p>
          </p:txBody>
        </p:sp>
        <p:sp>
          <p:nvSpPr>
            <p:cNvPr id="48183" name="AutoShape 55"/>
            <p:cNvSpPr>
              <a:spLocks noChangeAspect="1" noChangeArrowheads="1"/>
            </p:cNvSpPr>
            <p:nvPr/>
          </p:nvSpPr>
          <p:spPr bwMode="auto">
            <a:xfrm>
              <a:off x="3696" y="2448"/>
              <a:ext cx="808" cy="261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4000">
                <a:solidFill>
                  <a:schemeClr val="accent2"/>
                </a:solidFill>
                <a:cs typeface="+mn-cs"/>
              </a:endParaRPr>
            </a:p>
          </p:txBody>
        </p:sp>
      </p:grpSp>
      <p:sp>
        <p:nvSpPr>
          <p:cNvPr id="48184" name="Text Box 56"/>
          <p:cNvSpPr txBox="1">
            <a:spLocks noChangeAspect="1" noChangeArrowheads="1"/>
          </p:cNvSpPr>
          <p:nvPr/>
        </p:nvSpPr>
        <p:spPr bwMode="auto">
          <a:xfrm>
            <a:off x="5943600" y="3200400"/>
            <a:ext cx="1219200" cy="276225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1" hangingPunct="1">
              <a:defRPr/>
            </a:pPr>
            <a:r>
              <a:rPr lang="en-US" sz="1600" b="1">
                <a:solidFill>
                  <a:srgbClr val="006600"/>
                </a:solidFill>
                <a:cs typeface="+mn-cs"/>
              </a:rPr>
              <a:t>SUCCESS</a:t>
            </a:r>
          </a:p>
        </p:txBody>
      </p:sp>
      <p:grpSp>
        <p:nvGrpSpPr>
          <p:cNvPr id="41998" name="Group 64"/>
          <p:cNvGrpSpPr>
            <a:grpSpLocks/>
          </p:cNvGrpSpPr>
          <p:nvPr/>
        </p:nvGrpSpPr>
        <p:grpSpPr bwMode="auto">
          <a:xfrm>
            <a:off x="379413" y="1447800"/>
            <a:ext cx="4116387" cy="4191000"/>
            <a:chOff x="239" y="912"/>
            <a:chExt cx="2593" cy="2640"/>
          </a:xfrm>
        </p:grpSpPr>
        <p:sp>
          <p:nvSpPr>
            <p:cNvPr id="48136" name="Text Box 8"/>
            <p:cNvSpPr txBox="1">
              <a:spLocks noChangeArrowheads="1"/>
            </p:cNvSpPr>
            <p:nvPr/>
          </p:nvSpPr>
          <p:spPr bwMode="auto">
            <a:xfrm>
              <a:off x="288" y="3072"/>
              <a:ext cx="2359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2000" dirty="0">
                  <a:solidFill>
                    <a:srgbClr val="660066"/>
                  </a:solidFill>
                  <a:cs typeface="+mn-cs"/>
                </a:rPr>
                <a:t>Smithtown #9 makes NCLB </a:t>
              </a:r>
            </a:p>
            <a:p>
              <a:pPr eaLnBrk="1" hangingPunct="1">
                <a:defRPr/>
              </a:pPr>
              <a:r>
                <a:rPr lang="en-US" sz="2000" dirty="0" err="1">
                  <a:solidFill>
                    <a:srgbClr val="660066"/>
                  </a:solidFill>
                  <a:cs typeface="+mn-cs"/>
                </a:rPr>
                <a:t>rating.This</a:t>
              </a:r>
              <a:r>
                <a:rPr lang="en-US" sz="2000" dirty="0">
                  <a:solidFill>
                    <a:srgbClr val="660066"/>
                  </a:solidFill>
                  <a:cs typeface="+mn-cs"/>
                </a:rPr>
                <a:t> raises enrollment.</a:t>
              </a:r>
            </a:p>
          </p:txBody>
        </p:sp>
        <p:sp>
          <p:nvSpPr>
            <p:cNvPr id="48137" name="Rectangle 9"/>
            <p:cNvSpPr>
              <a:spLocks noChangeArrowheads="1"/>
            </p:cNvSpPr>
            <p:nvPr/>
          </p:nvSpPr>
          <p:spPr bwMode="auto">
            <a:xfrm>
              <a:off x="239" y="1536"/>
              <a:ext cx="2544" cy="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eaLnBrk="1" hangingPunct="1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charset="0"/>
                <a:buChar char="l"/>
                <a:defRPr/>
              </a:pPr>
              <a:endParaRPr lang="en-US" sz="2800">
                <a:cs typeface="+mn-cs"/>
              </a:endParaRPr>
            </a:p>
          </p:txBody>
        </p:sp>
        <p:sp>
          <p:nvSpPr>
            <p:cNvPr id="48138" name="Line 10"/>
            <p:cNvSpPr>
              <a:spLocks noChangeShapeType="1"/>
            </p:cNvSpPr>
            <p:nvPr/>
          </p:nvSpPr>
          <p:spPr bwMode="auto">
            <a:xfrm>
              <a:off x="1487" y="1944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8139" name="Line 11"/>
            <p:cNvSpPr>
              <a:spLocks noChangeShapeType="1"/>
            </p:cNvSpPr>
            <p:nvPr/>
          </p:nvSpPr>
          <p:spPr bwMode="auto">
            <a:xfrm>
              <a:off x="1343" y="1776"/>
              <a:ext cx="1427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42008" name="Group 12"/>
            <p:cNvGrpSpPr>
              <a:grpSpLocks noChangeAspect="1"/>
            </p:cNvGrpSpPr>
            <p:nvPr/>
          </p:nvGrpSpPr>
          <p:grpSpPr bwMode="auto">
            <a:xfrm flipH="1">
              <a:off x="313" y="2592"/>
              <a:ext cx="311" cy="439"/>
              <a:chOff x="1824" y="2064"/>
              <a:chExt cx="920" cy="1301"/>
            </a:xfrm>
          </p:grpSpPr>
          <p:grpSp>
            <p:nvGrpSpPr>
              <p:cNvPr id="42016" name="Group 13"/>
              <p:cNvGrpSpPr>
                <a:grpSpLocks noChangeAspect="1"/>
              </p:cNvGrpSpPr>
              <p:nvPr/>
            </p:nvGrpSpPr>
            <p:grpSpPr bwMode="auto">
              <a:xfrm>
                <a:off x="1986" y="2064"/>
                <a:ext cx="758" cy="1301"/>
                <a:chOff x="2133" y="720"/>
                <a:chExt cx="1738" cy="2981"/>
              </a:xfrm>
            </p:grpSpPr>
            <p:sp>
              <p:nvSpPr>
                <p:cNvPr id="48142" name="Freeform 14"/>
                <p:cNvSpPr>
                  <a:spLocks noChangeAspect="1"/>
                </p:cNvSpPr>
                <p:nvPr/>
              </p:nvSpPr>
              <p:spPr bwMode="auto">
                <a:xfrm>
                  <a:off x="2135" y="1243"/>
                  <a:ext cx="1736" cy="2458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8143" name="Oval 15"/>
                <p:cNvSpPr>
                  <a:spLocks noChangeAspect="1" noChangeArrowheads="1"/>
                </p:cNvSpPr>
                <p:nvPr/>
              </p:nvSpPr>
              <p:spPr bwMode="auto">
                <a:xfrm>
                  <a:off x="2548" y="720"/>
                  <a:ext cx="570" cy="577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42017" name="Group 16"/>
              <p:cNvGrpSpPr>
                <a:grpSpLocks noChangeAspect="1"/>
              </p:cNvGrpSpPr>
              <p:nvPr/>
            </p:nvGrpSpPr>
            <p:grpSpPr bwMode="auto">
              <a:xfrm>
                <a:off x="1824" y="2535"/>
                <a:ext cx="362" cy="758"/>
                <a:chOff x="3888" y="1440"/>
                <a:chExt cx="1091" cy="2285"/>
              </a:xfrm>
            </p:grpSpPr>
            <p:sp>
              <p:nvSpPr>
                <p:cNvPr id="48145" name="Oval 17"/>
                <p:cNvSpPr>
                  <a:spLocks noChangeAspect="1" noChangeArrowheads="1"/>
                </p:cNvSpPr>
                <p:nvPr/>
              </p:nvSpPr>
              <p:spPr bwMode="auto">
                <a:xfrm>
                  <a:off x="4227" y="1441"/>
                  <a:ext cx="428" cy="429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8146" name="Freeform 18"/>
                <p:cNvSpPr>
                  <a:spLocks noChangeAspect="1"/>
                </p:cNvSpPr>
                <p:nvPr/>
              </p:nvSpPr>
              <p:spPr bwMode="auto">
                <a:xfrm>
                  <a:off x="3888" y="1869"/>
                  <a:ext cx="1088" cy="1858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786 w 1091"/>
                    <a:gd name="T21" fmla="*/ 964 h 1853"/>
                    <a:gd name="T22" fmla="*/ 798 w 1091"/>
                    <a:gd name="T23" fmla="*/ 1052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9 w 1091"/>
                    <a:gd name="T37" fmla="*/ 1052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332 w 1091"/>
                    <a:gd name="T51" fmla="*/ 1086 h 1853"/>
                    <a:gd name="T52" fmla="*/ 222 w 1091"/>
                    <a:gd name="T53" fmla="*/ 1030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144 w 1091"/>
                    <a:gd name="T59" fmla="*/ 576 h 1853"/>
                    <a:gd name="T60" fmla="*/ 5 w 1091"/>
                    <a:gd name="T61" fmla="*/ 482 h 1853"/>
                    <a:gd name="T62" fmla="*/ 177 w 1091"/>
                    <a:gd name="T63" fmla="*/ 321 h 1853"/>
                    <a:gd name="T64" fmla="*/ 177 w 1091"/>
                    <a:gd name="T65" fmla="*/ 309 h 1853"/>
                    <a:gd name="T66" fmla="*/ 174 w 1091"/>
                    <a:gd name="T67" fmla="*/ 318 h 1853"/>
                    <a:gd name="T68" fmla="*/ 180 w 1091"/>
                    <a:gd name="T69" fmla="*/ 309 h 1853"/>
                    <a:gd name="T70" fmla="*/ 192 w 1091"/>
                    <a:gd name="T71" fmla="*/ 300 h 1853"/>
                    <a:gd name="T72" fmla="*/ 294 w 1091"/>
                    <a:gd name="T73" fmla="*/ 204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50" y="803"/>
                        <a:pt x="755" y="840"/>
                      </a:cubicBezTo>
                      <a:cubicBezTo>
                        <a:pt x="760" y="877"/>
                        <a:pt x="779" y="929"/>
                        <a:pt x="786" y="964"/>
                      </a:cubicBezTo>
                      <a:cubicBezTo>
                        <a:pt x="793" y="999"/>
                        <a:pt x="795" y="1009"/>
                        <a:pt x="798" y="1052"/>
                      </a:cubicBezTo>
                      <a:cubicBezTo>
                        <a:pt x="801" y="1095"/>
                        <a:pt x="810" y="1155"/>
                        <a:pt x="803" y="1224"/>
                      </a:cubicBezTo>
                      <a:cubicBezTo>
                        <a:pt x="796" y="1293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0" y="1701"/>
                        <a:pt x="637" y="1578"/>
                      </a:cubicBezTo>
                      <a:cubicBezTo>
                        <a:pt x="634" y="1455"/>
                        <a:pt x="637" y="1130"/>
                        <a:pt x="609" y="1052"/>
                      </a:cubicBezTo>
                      <a:cubicBezTo>
                        <a:pt x="581" y="974"/>
                        <a:pt x="498" y="1075"/>
                        <a:pt x="471" y="1113"/>
                      </a:cubicBezTo>
                      <a:cubicBezTo>
                        <a:pt x="444" y="115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57" y="1503"/>
                        <a:pt x="271" y="1401"/>
                      </a:cubicBezTo>
                      <a:cubicBezTo>
                        <a:pt x="285" y="1299"/>
                        <a:pt x="340" y="1148"/>
                        <a:pt x="332" y="1086"/>
                      </a:cubicBezTo>
                      <a:cubicBezTo>
                        <a:pt x="324" y="1024"/>
                        <a:pt x="225" y="1084"/>
                        <a:pt x="222" y="1030"/>
                      </a:cubicBezTo>
                      <a:cubicBezTo>
                        <a:pt x="219" y="976"/>
                        <a:pt x="288" y="848"/>
                        <a:pt x="316" y="759"/>
                      </a:cubicBezTo>
                      <a:cubicBezTo>
                        <a:pt x="344" y="670"/>
                        <a:pt x="422" y="523"/>
                        <a:pt x="393" y="493"/>
                      </a:cubicBezTo>
                      <a:cubicBezTo>
                        <a:pt x="364" y="463"/>
                        <a:pt x="209" y="578"/>
                        <a:pt x="144" y="576"/>
                      </a:cubicBezTo>
                      <a:cubicBezTo>
                        <a:pt x="79" y="574"/>
                        <a:pt x="0" y="524"/>
                        <a:pt x="5" y="482"/>
                      </a:cubicBezTo>
                      <a:cubicBezTo>
                        <a:pt x="10" y="440"/>
                        <a:pt x="148" y="350"/>
                        <a:pt x="177" y="321"/>
                      </a:cubicBezTo>
                      <a:cubicBezTo>
                        <a:pt x="206" y="292"/>
                        <a:pt x="177" y="309"/>
                        <a:pt x="177" y="309"/>
                      </a:cubicBezTo>
                      <a:cubicBezTo>
                        <a:pt x="177" y="309"/>
                        <a:pt x="174" y="318"/>
                        <a:pt x="174" y="318"/>
                      </a:cubicBezTo>
                      <a:cubicBezTo>
                        <a:pt x="174" y="318"/>
                        <a:pt x="177" y="312"/>
                        <a:pt x="180" y="309"/>
                      </a:cubicBezTo>
                      <a:cubicBezTo>
                        <a:pt x="183" y="306"/>
                        <a:pt x="173" y="318"/>
                        <a:pt x="192" y="300"/>
                      </a:cubicBezTo>
                      <a:cubicBezTo>
                        <a:pt x="211" y="282"/>
                        <a:pt x="273" y="224"/>
                        <a:pt x="294" y="204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8147" name="Freeform 19"/>
                <p:cNvSpPr>
                  <a:spLocks noChangeAspect="1"/>
                </p:cNvSpPr>
                <p:nvPr/>
              </p:nvSpPr>
              <p:spPr bwMode="auto">
                <a:xfrm>
                  <a:off x="4236" y="2539"/>
                  <a:ext cx="383" cy="54"/>
                </a:xfrm>
                <a:custGeom>
                  <a:avLst/>
                  <a:gdLst>
                    <a:gd name="T0" fmla="*/ 0 w 432"/>
                    <a:gd name="T1" fmla="*/ 0 h 1"/>
                    <a:gd name="T2" fmla="*/ 144 w 432"/>
                    <a:gd name="T3" fmla="*/ 0 h 1"/>
                    <a:gd name="T4" fmla="*/ 192 w 432"/>
                    <a:gd name="T5" fmla="*/ 0 h 1"/>
                    <a:gd name="T6" fmla="*/ 336 w 432"/>
                    <a:gd name="T7" fmla="*/ 0 h 1"/>
                    <a:gd name="T8" fmla="*/ 432 w 43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2" h="1">
                      <a:moveTo>
                        <a:pt x="0" y="0"/>
                      </a:moveTo>
                      <a:cubicBezTo>
                        <a:pt x="56" y="0"/>
                        <a:pt x="112" y="0"/>
                        <a:pt x="144" y="0"/>
                      </a:cubicBezTo>
                      <a:cubicBezTo>
                        <a:pt x="176" y="0"/>
                        <a:pt x="160" y="0"/>
                        <a:pt x="192" y="0"/>
                      </a:cubicBezTo>
                      <a:cubicBezTo>
                        <a:pt x="224" y="0"/>
                        <a:pt x="296" y="0"/>
                        <a:pt x="336" y="0"/>
                      </a:cubicBezTo>
                      <a:cubicBezTo>
                        <a:pt x="376" y="0"/>
                        <a:pt x="404" y="0"/>
                        <a:pt x="432" y="0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sp>
          <p:nvSpPr>
            <p:cNvPr id="48148" name="AutoShape 20"/>
            <p:cNvSpPr>
              <a:spLocks noChangeArrowheads="1"/>
            </p:cNvSpPr>
            <p:nvPr/>
          </p:nvSpPr>
          <p:spPr bwMode="auto">
            <a:xfrm>
              <a:off x="335" y="2064"/>
              <a:ext cx="1488" cy="528"/>
            </a:xfrm>
            <a:prstGeom prst="wedgeEllipseCallout">
              <a:avLst>
                <a:gd name="adj1" fmla="val -33065"/>
                <a:gd name="adj2" fmla="val 6818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endParaRPr lang="en-US" sz="4000">
                <a:solidFill>
                  <a:schemeClr val="accent2"/>
                </a:solidFill>
                <a:cs typeface="+mn-cs"/>
              </a:endParaRPr>
            </a:p>
          </p:txBody>
        </p:sp>
        <p:sp>
          <p:nvSpPr>
            <p:cNvPr id="48149" name="Text Box 21"/>
            <p:cNvSpPr txBox="1">
              <a:spLocks noChangeArrowheads="1"/>
            </p:cNvSpPr>
            <p:nvPr/>
          </p:nvSpPr>
          <p:spPr bwMode="auto">
            <a:xfrm>
              <a:off x="575" y="2074"/>
              <a:ext cx="153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1200" b="1">
                  <a:solidFill>
                    <a:srgbClr val="FF0000"/>
                  </a:solidFill>
                  <a:cs typeface="+mn-cs"/>
                </a:rPr>
                <a:t>They</a:t>
              </a:r>
              <a:r>
                <a:rPr lang="ja-JP" altLang="en-US" sz="1200" b="1">
                  <a:solidFill>
                    <a:srgbClr val="FF0000"/>
                  </a:solidFill>
                  <a:latin typeface="Arial"/>
                  <a:cs typeface="+mn-cs"/>
                </a:rPr>
                <a:t>’</a:t>
              </a:r>
              <a:r>
                <a:rPr lang="en-US" sz="1200" b="1">
                  <a:solidFill>
                    <a:srgbClr val="FF0000"/>
                  </a:solidFill>
                  <a:cs typeface="+mn-cs"/>
                </a:rPr>
                <a:t>ve improved</a:t>
              </a:r>
            </a:p>
            <a:p>
              <a:pPr eaLnBrk="1" hangingPunct="1">
                <a:defRPr/>
              </a:pPr>
              <a:r>
                <a:rPr lang="en-US" sz="1200" b="1">
                  <a:solidFill>
                    <a:srgbClr val="FF0000"/>
                  </a:solidFill>
                  <a:cs typeface="+mn-cs"/>
                </a:rPr>
                <a:t>achievement scores and </a:t>
              </a:r>
            </a:p>
            <a:p>
              <a:pPr eaLnBrk="1" hangingPunct="1">
                <a:defRPr/>
              </a:pPr>
              <a:r>
                <a:rPr lang="en-US" sz="1200" b="1">
                  <a:solidFill>
                    <a:srgbClr val="FF0000"/>
                  </a:solidFill>
                  <a:cs typeface="+mn-cs"/>
                </a:rPr>
                <a:t>made AYP. Tommy can</a:t>
              </a:r>
            </a:p>
            <a:p>
              <a:pPr eaLnBrk="1" hangingPunct="1">
                <a:defRPr/>
              </a:pPr>
              <a:r>
                <a:rPr lang="en-US" sz="1200" b="1">
                  <a:solidFill>
                    <a:srgbClr val="FF0000"/>
                  </a:solidFill>
                  <a:cs typeface="+mn-cs"/>
                </a:rPr>
                <a:t>enroll here! </a:t>
              </a:r>
            </a:p>
          </p:txBody>
        </p:sp>
        <p:sp>
          <p:nvSpPr>
            <p:cNvPr id="48150" name="Line 22"/>
            <p:cNvSpPr>
              <a:spLocks noChangeShapeType="1"/>
            </p:cNvSpPr>
            <p:nvPr/>
          </p:nvSpPr>
          <p:spPr bwMode="auto">
            <a:xfrm>
              <a:off x="2688" y="192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8151" name="Freeform 23"/>
            <p:cNvSpPr>
              <a:spLocks/>
            </p:cNvSpPr>
            <p:nvPr/>
          </p:nvSpPr>
          <p:spPr bwMode="auto">
            <a:xfrm>
              <a:off x="1967" y="2328"/>
              <a:ext cx="261" cy="600"/>
            </a:xfrm>
            <a:custGeom>
              <a:avLst/>
              <a:gdLst>
                <a:gd name="T0" fmla="*/ 8 w 491"/>
                <a:gd name="T1" fmla="*/ 1128 h 1128"/>
                <a:gd name="T2" fmla="*/ 8 w 491"/>
                <a:gd name="T3" fmla="*/ 888 h 1128"/>
                <a:gd name="T4" fmla="*/ 8 w 491"/>
                <a:gd name="T5" fmla="*/ 696 h 1128"/>
                <a:gd name="T6" fmla="*/ 8 w 491"/>
                <a:gd name="T7" fmla="*/ 456 h 1128"/>
                <a:gd name="T8" fmla="*/ 56 w 491"/>
                <a:gd name="T9" fmla="*/ 216 h 1128"/>
                <a:gd name="T10" fmla="*/ 152 w 491"/>
                <a:gd name="T11" fmla="*/ 72 h 1128"/>
                <a:gd name="T12" fmla="*/ 256 w 491"/>
                <a:gd name="T13" fmla="*/ 8 h 1128"/>
                <a:gd name="T14" fmla="*/ 392 w 491"/>
                <a:gd name="T15" fmla="*/ 120 h 1128"/>
                <a:gd name="T16" fmla="*/ 472 w 491"/>
                <a:gd name="T17" fmla="*/ 448 h 1128"/>
                <a:gd name="T18" fmla="*/ 488 w 491"/>
                <a:gd name="T19" fmla="*/ 792 h 1128"/>
                <a:gd name="T20" fmla="*/ 488 w 491"/>
                <a:gd name="T21" fmla="*/ 1032 h 1128"/>
                <a:gd name="T22" fmla="*/ 488 w 491"/>
                <a:gd name="T23" fmla="*/ 1128 h 1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91" h="1128">
                  <a:moveTo>
                    <a:pt x="8" y="1128"/>
                  </a:moveTo>
                  <a:cubicBezTo>
                    <a:pt x="8" y="1044"/>
                    <a:pt x="8" y="960"/>
                    <a:pt x="8" y="888"/>
                  </a:cubicBezTo>
                  <a:cubicBezTo>
                    <a:pt x="8" y="816"/>
                    <a:pt x="8" y="768"/>
                    <a:pt x="8" y="696"/>
                  </a:cubicBezTo>
                  <a:cubicBezTo>
                    <a:pt x="8" y="624"/>
                    <a:pt x="0" y="536"/>
                    <a:pt x="8" y="456"/>
                  </a:cubicBezTo>
                  <a:cubicBezTo>
                    <a:pt x="16" y="376"/>
                    <a:pt x="32" y="280"/>
                    <a:pt x="56" y="216"/>
                  </a:cubicBezTo>
                  <a:cubicBezTo>
                    <a:pt x="80" y="152"/>
                    <a:pt x="119" y="107"/>
                    <a:pt x="152" y="72"/>
                  </a:cubicBezTo>
                  <a:cubicBezTo>
                    <a:pt x="185" y="37"/>
                    <a:pt x="216" y="0"/>
                    <a:pt x="256" y="8"/>
                  </a:cubicBezTo>
                  <a:cubicBezTo>
                    <a:pt x="296" y="16"/>
                    <a:pt x="356" y="47"/>
                    <a:pt x="392" y="120"/>
                  </a:cubicBezTo>
                  <a:cubicBezTo>
                    <a:pt x="428" y="193"/>
                    <a:pt x="456" y="336"/>
                    <a:pt x="472" y="448"/>
                  </a:cubicBezTo>
                  <a:cubicBezTo>
                    <a:pt x="488" y="560"/>
                    <a:pt x="485" y="695"/>
                    <a:pt x="488" y="792"/>
                  </a:cubicBezTo>
                  <a:cubicBezTo>
                    <a:pt x="491" y="889"/>
                    <a:pt x="488" y="976"/>
                    <a:pt x="488" y="1032"/>
                  </a:cubicBezTo>
                  <a:cubicBezTo>
                    <a:pt x="488" y="1088"/>
                    <a:pt x="488" y="1108"/>
                    <a:pt x="488" y="11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8152" name="Text Box 24"/>
            <p:cNvSpPr txBox="1">
              <a:spLocks noChangeArrowheads="1"/>
            </p:cNvSpPr>
            <p:nvPr/>
          </p:nvSpPr>
          <p:spPr bwMode="auto">
            <a:xfrm>
              <a:off x="1343" y="1776"/>
              <a:ext cx="1440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US" sz="1300" b="1">
                  <a:solidFill>
                    <a:schemeClr val="accent2"/>
                  </a:solidFill>
                  <a:cs typeface="+mn-cs"/>
                </a:rPr>
                <a:t>SMITHTOWN SCHOOL #9</a:t>
              </a:r>
            </a:p>
          </p:txBody>
        </p:sp>
        <p:sp>
          <p:nvSpPr>
            <p:cNvPr id="48153" name="AutoShape 25"/>
            <p:cNvSpPr>
              <a:spLocks noChangeArrowheads="1"/>
            </p:cNvSpPr>
            <p:nvPr/>
          </p:nvSpPr>
          <p:spPr bwMode="auto">
            <a:xfrm>
              <a:off x="1295" y="1248"/>
              <a:ext cx="1488" cy="48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4000">
                <a:solidFill>
                  <a:schemeClr val="accent2"/>
                </a:solidFill>
                <a:cs typeface="+mn-cs"/>
              </a:endParaRPr>
            </a:p>
          </p:txBody>
        </p:sp>
        <p:sp>
          <p:nvSpPr>
            <p:cNvPr id="48191" name="Rectangle 63"/>
            <p:cNvSpPr>
              <a:spLocks noChangeArrowheads="1"/>
            </p:cNvSpPr>
            <p:nvPr/>
          </p:nvSpPr>
          <p:spPr bwMode="auto">
            <a:xfrm>
              <a:off x="288" y="912"/>
              <a:ext cx="2544" cy="2640"/>
            </a:xfrm>
            <a:prstGeom prst="rect">
              <a:avLst/>
            </a:prstGeom>
            <a:noFill/>
            <a:ln w="9525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eaLnBrk="1" hangingPunct="1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charset="0"/>
                <a:buNone/>
                <a:defRPr/>
              </a:pPr>
              <a:r>
                <a:rPr lang="en-US" sz="2400">
                  <a:cs typeface="+mn-cs"/>
                </a:rPr>
                <a:t>If strongness increases</a:t>
              </a:r>
            </a:p>
            <a:p>
              <a:pPr marL="342900" indent="-342900" eaLnBrk="1" hangingPunct="1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charset="0"/>
                <a:buNone/>
                <a:defRPr/>
              </a:pPr>
              <a:endParaRPr lang="en-US" sz="2800">
                <a:cs typeface="+mn-cs"/>
              </a:endParaRPr>
            </a:p>
          </p:txBody>
        </p:sp>
      </p:grpSp>
      <p:sp>
        <p:nvSpPr>
          <p:cNvPr id="48193" name="Text Box 65"/>
          <p:cNvSpPr txBox="1">
            <a:spLocks noChangeAspect="1" noChangeArrowheads="1"/>
          </p:cNvSpPr>
          <p:nvPr/>
        </p:nvSpPr>
        <p:spPr bwMode="auto">
          <a:xfrm>
            <a:off x="7391400" y="3505200"/>
            <a:ext cx="993775" cy="4222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1" hangingPunct="1">
              <a:lnSpc>
                <a:spcPct val="65000"/>
              </a:lnSpc>
              <a:defRPr/>
            </a:pPr>
            <a:r>
              <a:rPr lang="en-US" sz="1400" b="1">
                <a:solidFill>
                  <a:srgbClr val="FF0000"/>
                </a:solidFill>
                <a:cs typeface="+mn-cs"/>
              </a:rPr>
              <a:t>Increase</a:t>
            </a:r>
          </a:p>
          <a:p>
            <a:pPr algn="ctr" eaLnBrk="1" hangingPunct="1">
              <a:lnSpc>
                <a:spcPct val="65000"/>
              </a:lnSpc>
              <a:defRPr/>
            </a:pPr>
            <a:r>
              <a:rPr lang="en-US" sz="1400" b="1">
                <a:solidFill>
                  <a:srgbClr val="FF0000"/>
                </a:solidFill>
                <a:cs typeface="+mn-cs"/>
              </a:rPr>
              <a:t>strongness</a:t>
            </a:r>
          </a:p>
        </p:txBody>
      </p:sp>
      <p:sp>
        <p:nvSpPr>
          <p:cNvPr id="48194" name="Text Box 66"/>
          <p:cNvSpPr txBox="1">
            <a:spLocks noChangeAspect="1" noChangeArrowheads="1"/>
          </p:cNvSpPr>
          <p:nvPr/>
        </p:nvSpPr>
        <p:spPr bwMode="auto">
          <a:xfrm>
            <a:off x="4876800" y="2209800"/>
            <a:ext cx="993775" cy="4222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1" hangingPunct="1">
              <a:lnSpc>
                <a:spcPct val="65000"/>
              </a:lnSpc>
              <a:defRPr/>
            </a:pPr>
            <a:r>
              <a:rPr lang="en-US" sz="1400" b="1">
                <a:solidFill>
                  <a:srgbClr val="FF0000"/>
                </a:solidFill>
                <a:cs typeface="+mn-cs"/>
              </a:rPr>
              <a:t>Increase</a:t>
            </a:r>
          </a:p>
          <a:p>
            <a:pPr algn="ctr" eaLnBrk="1" hangingPunct="1">
              <a:lnSpc>
                <a:spcPct val="65000"/>
              </a:lnSpc>
              <a:defRPr/>
            </a:pPr>
            <a:r>
              <a:rPr lang="en-US" sz="1400" b="1">
                <a:solidFill>
                  <a:srgbClr val="FF0000"/>
                </a:solidFill>
                <a:cs typeface="+mn-cs"/>
              </a:rPr>
              <a:t>strongness</a:t>
            </a:r>
          </a:p>
        </p:txBody>
      </p:sp>
      <p:sp>
        <p:nvSpPr>
          <p:cNvPr id="48195" name="Text Box 67"/>
          <p:cNvSpPr txBox="1">
            <a:spLocks noChangeAspect="1" noChangeArrowheads="1"/>
          </p:cNvSpPr>
          <p:nvPr/>
        </p:nvSpPr>
        <p:spPr bwMode="auto">
          <a:xfrm>
            <a:off x="7315200" y="2168525"/>
            <a:ext cx="1066800" cy="4222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1" hangingPunct="1">
              <a:lnSpc>
                <a:spcPct val="65000"/>
              </a:lnSpc>
              <a:defRPr/>
            </a:pPr>
            <a:r>
              <a:rPr lang="en-US" sz="1400" b="1">
                <a:solidFill>
                  <a:srgbClr val="FF0000"/>
                </a:solidFill>
                <a:cs typeface="+mn-cs"/>
              </a:rPr>
              <a:t>Increase</a:t>
            </a:r>
          </a:p>
          <a:p>
            <a:pPr algn="ctr" eaLnBrk="1" hangingPunct="1">
              <a:lnSpc>
                <a:spcPct val="65000"/>
              </a:lnSpc>
              <a:defRPr/>
            </a:pPr>
            <a:r>
              <a:rPr lang="en-US" sz="1400" b="1">
                <a:solidFill>
                  <a:srgbClr val="FF0000"/>
                </a:solidFill>
                <a:cs typeface="+mn-cs"/>
              </a:rPr>
              <a:t>strongness</a:t>
            </a:r>
          </a:p>
        </p:txBody>
      </p:sp>
      <p:sp>
        <p:nvSpPr>
          <p:cNvPr id="48196" name="Text Box 68"/>
          <p:cNvSpPr txBox="1">
            <a:spLocks noChangeAspect="1" noChangeArrowheads="1"/>
          </p:cNvSpPr>
          <p:nvPr/>
        </p:nvSpPr>
        <p:spPr bwMode="auto">
          <a:xfrm>
            <a:off x="4876800" y="3733800"/>
            <a:ext cx="993775" cy="4222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1" hangingPunct="1">
              <a:lnSpc>
                <a:spcPct val="65000"/>
              </a:lnSpc>
              <a:defRPr/>
            </a:pPr>
            <a:r>
              <a:rPr lang="en-US" sz="1400" b="1">
                <a:solidFill>
                  <a:srgbClr val="FF0000"/>
                </a:solidFill>
                <a:cs typeface="+mn-cs"/>
              </a:rPr>
              <a:t>Increase</a:t>
            </a:r>
          </a:p>
          <a:p>
            <a:pPr algn="ctr" eaLnBrk="1" hangingPunct="1">
              <a:lnSpc>
                <a:spcPct val="65000"/>
              </a:lnSpc>
              <a:defRPr/>
            </a:pPr>
            <a:r>
              <a:rPr lang="en-US" sz="1400" b="1">
                <a:solidFill>
                  <a:srgbClr val="FF0000"/>
                </a:solidFill>
                <a:cs typeface="+mn-cs"/>
              </a:rPr>
              <a:t>strongness</a:t>
            </a:r>
          </a:p>
        </p:txBody>
      </p:sp>
      <p:sp>
        <p:nvSpPr>
          <p:cNvPr id="48197" name="Text Box 69"/>
          <p:cNvSpPr txBox="1">
            <a:spLocks noChangeArrowheads="1"/>
          </p:cNvSpPr>
          <p:nvPr/>
        </p:nvSpPr>
        <p:spPr bwMode="auto">
          <a:xfrm>
            <a:off x="1828800" y="5791200"/>
            <a:ext cx="5245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CC3300"/>
                </a:solidFill>
                <a:cs typeface="+mn-cs"/>
              </a:rPr>
              <a:t>AYP = Annual Yearly Progress (part of NCLB law)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8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48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48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48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84" grpId="0" animBg="1"/>
      <p:bldP spid="48193" grpId="0" animBg="1"/>
      <p:bldP spid="48194" grpId="0" animBg="1"/>
      <p:bldP spid="48195" grpId="0" animBg="1"/>
      <p:bldP spid="4819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62C638-295D-5643-9EE7-3E9DC40C48EE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EST Predictions – Axiom 106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762000" y="35052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447800"/>
            <a:ext cx="3962400" cy="4191000"/>
          </a:xfrm>
          <a:ln>
            <a:solidFill>
              <a:srgbClr val="993366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smtClean="0">
                <a:cs typeface="+mn-cs"/>
              </a:rPr>
              <a:t>Then toput increases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4724400" y="4648200"/>
            <a:ext cx="4114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000">
                <a:solidFill>
                  <a:srgbClr val="660066"/>
                </a:solidFill>
                <a:cs typeface="+mn-cs"/>
              </a:rPr>
              <a:t>More students seek enrollment</a:t>
            </a:r>
          </a:p>
          <a:p>
            <a:pPr eaLnBrk="1" hangingPunct="1">
              <a:defRPr/>
            </a:pPr>
            <a:r>
              <a:rPr lang="en-US" sz="2000">
                <a:solidFill>
                  <a:srgbClr val="660066"/>
                </a:solidFill>
                <a:cs typeface="+mn-cs"/>
              </a:rPr>
              <a:t>at Smithtown as student achievement improves</a:t>
            </a:r>
          </a:p>
        </p:txBody>
      </p:sp>
      <p:grpSp>
        <p:nvGrpSpPr>
          <p:cNvPr id="49161" name="Group 9"/>
          <p:cNvGrpSpPr>
            <a:grpSpLocks noChangeAspect="1"/>
          </p:cNvGrpSpPr>
          <p:nvPr/>
        </p:nvGrpSpPr>
        <p:grpSpPr bwMode="auto">
          <a:xfrm flipH="1">
            <a:off x="7315200" y="3886200"/>
            <a:ext cx="449263" cy="636588"/>
            <a:chOff x="1824" y="2064"/>
            <a:chExt cx="920" cy="1301"/>
          </a:xfrm>
        </p:grpSpPr>
        <p:grpSp>
          <p:nvGrpSpPr>
            <p:cNvPr id="44149" name="Group 10"/>
            <p:cNvGrpSpPr>
              <a:grpSpLocks noChangeAspect="1"/>
            </p:cNvGrpSpPr>
            <p:nvPr/>
          </p:nvGrpSpPr>
          <p:grpSpPr bwMode="auto">
            <a:xfrm>
              <a:off x="1986" y="2064"/>
              <a:ext cx="758" cy="1301"/>
              <a:chOff x="2133" y="720"/>
              <a:chExt cx="1738" cy="2981"/>
            </a:xfrm>
          </p:grpSpPr>
          <p:sp>
            <p:nvSpPr>
              <p:cNvPr id="49163" name="Freeform 11"/>
              <p:cNvSpPr>
                <a:spLocks noChangeAspect="1"/>
              </p:cNvSpPr>
              <p:nvPr/>
            </p:nvSpPr>
            <p:spPr bwMode="auto">
              <a:xfrm>
                <a:off x="2134" y="1248"/>
                <a:ext cx="1737" cy="2453"/>
              </a:xfrm>
              <a:custGeom>
                <a:avLst/>
                <a:gdLst>
                  <a:gd name="T0" fmla="*/ 459 w 1738"/>
                  <a:gd name="T1" fmla="*/ 674 h 2455"/>
                  <a:gd name="T2" fmla="*/ 459 w 1738"/>
                  <a:gd name="T3" fmla="*/ 338 h 2455"/>
                  <a:gd name="T4" fmla="*/ 603 w 1738"/>
                  <a:gd name="T5" fmla="*/ 139 h 2455"/>
                  <a:gd name="T6" fmla="*/ 747 w 1738"/>
                  <a:gd name="T7" fmla="*/ 83 h 2455"/>
                  <a:gd name="T8" fmla="*/ 1002 w 1738"/>
                  <a:gd name="T9" fmla="*/ 50 h 2455"/>
                  <a:gd name="T10" fmla="*/ 1113 w 1738"/>
                  <a:gd name="T11" fmla="*/ 382 h 2455"/>
                  <a:gd name="T12" fmla="*/ 1190 w 1738"/>
                  <a:gd name="T13" fmla="*/ 604 h 2455"/>
                  <a:gd name="T14" fmla="*/ 1201 w 1738"/>
                  <a:gd name="T15" fmla="*/ 715 h 2455"/>
                  <a:gd name="T16" fmla="*/ 1245 w 1738"/>
                  <a:gd name="T17" fmla="*/ 792 h 2455"/>
                  <a:gd name="T18" fmla="*/ 1223 w 1738"/>
                  <a:gd name="T19" fmla="*/ 814 h 2455"/>
                  <a:gd name="T20" fmla="*/ 1268 w 1738"/>
                  <a:gd name="T21" fmla="*/ 881 h 2455"/>
                  <a:gd name="T22" fmla="*/ 1268 w 1738"/>
                  <a:gd name="T23" fmla="*/ 958 h 2455"/>
                  <a:gd name="T24" fmla="*/ 1334 w 1738"/>
                  <a:gd name="T25" fmla="*/ 1025 h 2455"/>
                  <a:gd name="T26" fmla="*/ 1345 w 1738"/>
                  <a:gd name="T27" fmla="*/ 1180 h 2455"/>
                  <a:gd name="T28" fmla="*/ 1275 w 1738"/>
                  <a:gd name="T29" fmla="*/ 1394 h 2455"/>
                  <a:gd name="T30" fmla="*/ 1227 w 1738"/>
                  <a:gd name="T31" fmla="*/ 1490 h 2455"/>
                  <a:gd name="T32" fmla="*/ 1323 w 1738"/>
                  <a:gd name="T33" fmla="*/ 1826 h 2455"/>
                  <a:gd name="T34" fmla="*/ 1677 w 1738"/>
                  <a:gd name="T35" fmla="*/ 2144 h 2455"/>
                  <a:gd name="T36" fmla="*/ 1689 w 1738"/>
                  <a:gd name="T37" fmla="*/ 2177 h 2455"/>
                  <a:gd name="T38" fmla="*/ 1467 w 1738"/>
                  <a:gd name="T39" fmla="*/ 2450 h 2455"/>
                  <a:gd name="T40" fmla="*/ 1275 w 1738"/>
                  <a:gd name="T41" fmla="*/ 2210 h 2455"/>
                  <a:gd name="T42" fmla="*/ 1035 w 1738"/>
                  <a:gd name="T43" fmla="*/ 1682 h 2455"/>
                  <a:gd name="T44" fmla="*/ 987 w 1738"/>
                  <a:gd name="T45" fmla="*/ 1346 h 2455"/>
                  <a:gd name="T46" fmla="*/ 939 w 1738"/>
                  <a:gd name="T47" fmla="*/ 1250 h 2455"/>
                  <a:gd name="T48" fmla="*/ 791 w 1738"/>
                  <a:gd name="T49" fmla="*/ 1623 h 2455"/>
                  <a:gd name="T50" fmla="*/ 795 w 1738"/>
                  <a:gd name="T51" fmla="*/ 1970 h 2455"/>
                  <a:gd name="T52" fmla="*/ 802 w 1738"/>
                  <a:gd name="T53" fmla="*/ 2276 h 2455"/>
                  <a:gd name="T54" fmla="*/ 747 w 1738"/>
                  <a:gd name="T55" fmla="*/ 2354 h 2455"/>
                  <a:gd name="T56" fmla="*/ 507 w 1738"/>
                  <a:gd name="T57" fmla="*/ 2354 h 2455"/>
                  <a:gd name="T58" fmla="*/ 507 w 1738"/>
                  <a:gd name="T59" fmla="*/ 2066 h 2455"/>
                  <a:gd name="T60" fmla="*/ 555 w 1738"/>
                  <a:gd name="T61" fmla="*/ 1538 h 2455"/>
                  <a:gd name="T62" fmla="*/ 651 w 1738"/>
                  <a:gd name="T63" fmla="*/ 1154 h 2455"/>
                  <a:gd name="T64" fmla="*/ 651 w 1738"/>
                  <a:gd name="T65" fmla="*/ 962 h 2455"/>
                  <a:gd name="T66" fmla="*/ 555 w 1738"/>
                  <a:gd name="T67" fmla="*/ 818 h 2455"/>
                  <a:gd name="T68" fmla="*/ 267 w 1738"/>
                  <a:gd name="T69" fmla="*/ 1202 h 2455"/>
                  <a:gd name="T70" fmla="*/ 27 w 1738"/>
                  <a:gd name="T71" fmla="*/ 1106 h 2455"/>
                  <a:gd name="T72" fmla="*/ 105 w 1738"/>
                  <a:gd name="T73" fmla="*/ 1025 h 2455"/>
                  <a:gd name="T74" fmla="*/ 459 w 1738"/>
                  <a:gd name="T75" fmla="*/ 674 h 2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38" h="2455">
                    <a:moveTo>
                      <a:pt x="459" y="674"/>
                    </a:moveTo>
                    <a:cubicBezTo>
                      <a:pt x="539" y="570"/>
                      <a:pt x="435" y="427"/>
                      <a:pt x="459" y="338"/>
                    </a:cubicBezTo>
                    <a:cubicBezTo>
                      <a:pt x="483" y="249"/>
                      <a:pt x="555" y="181"/>
                      <a:pt x="603" y="139"/>
                    </a:cubicBezTo>
                    <a:cubicBezTo>
                      <a:pt x="651" y="97"/>
                      <a:pt x="681" y="98"/>
                      <a:pt x="747" y="83"/>
                    </a:cubicBezTo>
                    <a:cubicBezTo>
                      <a:pt x="813" y="68"/>
                      <a:pt x="941" y="0"/>
                      <a:pt x="1002" y="50"/>
                    </a:cubicBezTo>
                    <a:cubicBezTo>
                      <a:pt x="1063" y="100"/>
                      <a:pt x="1082" y="290"/>
                      <a:pt x="1113" y="382"/>
                    </a:cubicBezTo>
                    <a:cubicBezTo>
                      <a:pt x="1144" y="474"/>
                      <a:pt x="1175" y="549"/>
                      <a:pt x="1190" y="604"/>
                    </a:cubicBezTo>
                    <a:cubicBezTo>
                      <a:pt x="1205" y="659"/>
                      <a:pt x="1192" y="684"/>
                      <a:pt x="1201" y="715"/>
                    </a:cubicBezTo>
                    <a:cubicBezTo>
                      <a:pt x="1210" y="746"/>
                      <a:pt x="1241" y="776"/>
                      <a:pt x="1245" y="792"/>
                    </a:cubicBezTo>
                    <a:cubicBezTo>
                      <a:pt x="1249" y="808"/>
                      <a:pt x="1219" y="799"/>
                      <a:pt x="1223" y="814"/>
                    </a:cubicBezTo>
                    <a:cubicBezTo>
                      <a:pt x="1227" y="829"/>
                      <a:pt x="1261" y="857"/>
                      <a:pt x="1268" y="881"/>
                    </a:cubicBezTo>
                    <a:cubicBezTo>
                      <a:pt x="1275" y="905"/>
                      <a:pt x="1257" y="934"/>
                      <a:pt x="1268" y="958"/>
                    </a:cubicBezTo>
                    <a:cubicBezTo>
                      <a:pt x="1279" y="982"/>
                      <a:pt x="1321" y="988"/>
                      <a:pt x="1334" y="1025"/>
                    </a:cubicBezTo>
                    <a:cubicBezTo>
                      <a:pt x="1347" y="1062"/>
                      <a:pt x="1355" y="1119"/>
                      <a:pt x="1345" y="1180"/>
                    </a:cubicBezTo>
                    <a:cubicBezTo>
                      <a:pt x="1335" y="1241"/>
                      <a:pt x="1295" y="1342"/>
                      <a:pt x="1275" y="1394"/>
                    </a:cubicBezTo>
                    <a:cubicBezTo>
                      <a:pt x="1255" y="1446"/>
                      <a:pt x="1219" y="1418"/>
                      <a:pt x="1227" y="1490"/>
                    </a:cubicBezTo>
                    <a:cubicBezTo>
                      <a:pt x="1235" y="1562"/>
                      <a:pt x="1248" y="1717"/>
                      <a:pt x="1323" y="1826"/>
                    </a:cubicBezTo>
                    <a:cubicBezTo>
                      <a:pt x="1398" y="1935"/>
                      <a:pt x="1616" y="2086"/>
                      <a:pt x="1677" y="2144"/>
                    </a:cubicBezTo>
                    <a:cubicBezTo>
                      <a:pt x="1738" y="2202"/>
                      <a:pt x="1724" y="2126"/>
                      <a:pt x="1689" y="2177"/>
                    </a:cubicBezTo>
                    <a:cubicBezTo>
                      <a:pt x="1654" y="2228"/>
                      <a:pt x="1536" y="2445"/>
                      <a:pt x="1467" y="2450"/>
                    </a:cubicBezTo>
                    <a:cubicBezTo>
                      <a:pt x="1398" y="2455"/>
                      <a:pt x="1347" y="2338"/>
                      <a:pt x="1275" y="2210"/>
                    </a:cubicBezTo>
                    <a:cubicBezTo>
                      <a:pt x="1203" y="2082"/>
                      <a:pt x="1083" y="1826"/>
                      <a:pt x="1035" y="1682"/>
                    </a:cubicBezTo>
                    <a:cubicBezTo>
                      <a:pt x="987" y="1538"/>
                      <a:pt x="1003" y="1418"/>
                      <a:pt x="987" y="1346"/>
                    </a:cubicBezTo>
                    <a:cubicBezTo>
                      <a:pt x="971" y="1274"/>
                      <a:pt x="972" y="1204"/>
                      <a:pt x="939" y="1250"/>
                    </a:cubicBezTo>
                    <a:cubicBezTo>
                      <a:pt x="906" y="1296"/>
                      <a:pt x="815" y="1503"/>
                      <a:pt x="791" y="1623"/>
                    </a:cubicBezTo>
                    <a:cubicBezTo>
                      <a:pt x="767" y="1743"/>
                      <a:pt x="793" y="1861"/>
                      <a:pt x="795" y="1970"/>
                    </a:cubicBezTo>
                    <a:cubicBezTo>
                      <a:pt x="797" y="2079"/>
                      <a:pt x="810" y="2212"/>
                      <a:pt x="802" y="2276"/>
                    </a:cubicBezTo>
                    <a:cubicBezTo>
                      <a:pt x="794" y="2340"/>
                      <a:pt x="796" y="2341"/>
                      <a:pt x="747" y="2354"/>
                    </a:cubicBezTo>
                    <a:cubicBezTo>
                      <a:pt x="698" y="2367"/>
                      <a:pt x="547" y="2402"/>
                      <a:pt x="507" y="2354"/>
                    </a:cubicBezTo>
                    <a:cubicBezTo>
                      <a:pt x="467" y="2306"/>
                      <a:pt x="499" y="2202"/>
                      <a:pt x="507" y="2066"/>
                    </a:cubicBezTo>
                    <a:cubicBezTo>
                      <a:pt x="515" y="1930"/>
                      <a:pt x="531" y="1690"/>
                      <a:pt x="555" y="1538"/>
                    </a:cubicBezTo>
                    <a:cubicBezTo>
                      <a:pt x="579" y="1386"/>
                      <a:pt x="635" y="1250"/>
                      <a:pt x="651" y="1154"/>
                    </a:cubicBezTo>
                    <a:cubicBezTo>
                      <a:pt x="667" y="1058"/>
                      <a:pt x="667" y="1018"/>
                      <a:pt x="651" y="962"/>
                    </a:cubicBezTo>
                    <a:cubicBezTo>
                      <a:pt x="635" y="906"/>
                      <a:pt x="619" y="778"/>
                      <a:pt x="555" y="818"/>
                    </a:cubicBezTo>
                    <a:cubicBezTo>
                      <a:pt x="491" y="858"/>
                      <a:pt x="355" y="1154"/>
                      <a:pt x="267" y="1202"/>
                    </a:cubicBezTo>
                    <a:cubicBezTo>
                      <a:pt x="179" y="1250"/>
                      <a:pt x="54" y="1135"/>
                      <a:pt x="27" y="1106"/>
                    </a:cubicBezTo>
                    <a:cubicBezTo>
                      <a:pt x="0" y="1077"/>
                      <a:pt x="33" y="1097"/>
                      <a:pt x="105" y="1025"/>
                    </a:cubicBezTo>
                    <a:cubicBezTo>
                      <a:pt x="177" y="953"/>
                      <a:pt x="385" y="747"/>
                      <a:pt x="459" y="674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164" name="Oval 12"/>
              <p:cNvSpPr>
                <a:spLocks noChangeAspect="1" noChangeArrowheads="1"/>
              </p:cNvSpPr>
              <p:nvPr/>
            </p:nvSpPr>
            <p:spPr bwMode="auto">
              <a:xfrm>
                <a:off x="2544" y="720"/>
                <a:ext cx="574" cy="5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44150" name="Group 13"/>
            <p:cNvGrpSpPr>
              <a:grpSpLocks noChangeAspect="1"/>
            </p:cNvGrpSpPr>
            <p:nvPr/>
          </p:nvGrpSpPr>
          <p:grpSpPr bwMode="auto">
            <a:xfrm>
              <a:off x="1824" y="2535"/>
              <a:ext cx="362" cy="758"/>
              <a:chOff x="3888" y="1440"/>
              <a:chExt cx="1091" cy="2285"/>
            </a:xfrm>
          </p:grpSpPr>
          <p:sp>
            <p:nvSpPr>
              <p:cNvPr id="49166" name="Oval 14"/>
              <p:cNvSpPr>
                <a:spLocks noChangeAspect="1" noChangeArrowheads="1"/>
              </p:cNvSpPr>
              <p:nvPr/>
            </p:nvSpPr>
            <p:spPr bwMode="auto">
              <a:xfrm>
                <a:off x="4221" y="1438"/>
                <a:ext cx="431" cy="43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167" name="Freeform 15"/>
              <p:cNvSpPr>
                <a:spLocks noChangeAspect="1"/>
              </p:cNvSpPr>
              <p:nvPr/>
            </p:nvSpPr>
            <p:spPr bwMode="auto">
              <a:xfrm>
                <a:off x="3888" y="1869"/>
                <a:ext cx="1088" cy="1858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168" name="Freeform 16"/>
              <p:cNvSpPr>
                <a:spLocks noChangeAspect="1"/>
              </p:cNvSpPr>
              <p:nvPr/>
            </p:nvSpPr>
            <p:spPr bwMode="auto">
              <a:xfrm>
                <a:off x="4231" y="2534"/>
                <a:ext cx="392" cy="59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49169" name="Group 17"/>
          <p:cNvGrpSpPr>
            <a:grpSpLocks noChangeAspect="1"/>
          </p:cNvGrpSpPr>
          <p:nvPr/>
        </p:nvGrpSpPr>
        <p:grpSpPr bwMode="auto">
          <a:xfrm flipH="1">
            <a:off x="5562600" y="3962400"/>
            <a:ext cx="449263" cy="636588"/>
            <a:chOff x="1824" y="2064"/>
            <a:chExt cx="920" cy="1301"/>
          </a:xfrm>
        </p:grpSpPr>
        <p:grpSp>
          <p:nvGrpSpPr>
            <p:cNvPr id="44142" name="Group 18"/>
            <p:cNvGrpSpPr>
              <a:grpSpLocks noChangeAspect="1"/>
            </p:cNvGrpSpPr>
            <p:nvPr/>
          </p:nvGrpSpPr>
          <p:grpSpPr bwMode="auto">
            <a:xfrm>
              <a:off x="1986" y="2064"/>
              <a:ext cx="758" cy="1301"/>
              <a:chOff x="2133" y="720"/>
              <a:chExt cx="1738" cy="2981"/>
            </a:xfrm>
          </p:grpSpPr>
          <p:sp>
            <p:nvSpPr>
              <p:cNvPr id="49171" name="Freeform 19"/>
              <p:cNvSpPr>
                <a:spLocks noChangeAspect="1"/>
              </p:cNvSpPr>
              <p:nvPr/>
            </p:nvSpPr>
            <p:spPr bwMode="auto">
              <a:xfrm>
                <a:off x="2134" y="1248"/>
                <a:ext cx="1737" cy="2453"/>
              </a:xfrm>
              <a:custGeom>
                <a:avLst/>
                <a:gdLst>
                  <a:gd name="T0" fmla="*/ 459 w 1738"/>
                  <a:gd name="T1" fmla="*/ 674 h 2455"/>
                  <a:gd name="T2" fmla="*/ 459 w 1738"/>
                  <a:gd name="T3" fmla="*/ 338 h 2455"/>
                  <a:gd name="T4" fmla="*/ 603 w 1738"/>
                  <a:gd name="T5" fmla="*/ 139 h 2455"/>
                  <a:gd name="T6" fmla="*/ 747 w 1738"/>
                  <a:gd name="T7" fmla="*/ 83 h 2455"/>
                  <a:gd name="T8" fmla="*/ 1002 w 1738"/>
                  <a:gd name="T9" fmla="*/ 50 h 2455"/>
                  <a:gd name="T10" fmla="*/ 1113 w 1738"/>
                  <a:gd name="T11" fmla="*/ 382 h 2455"/>
                  <a:gd name="T12" fmla="*/ 1190 w 1738"/>
                  <a:gd name="T13" fmla="*/ 604 h 2455"/>
                  <a:gd name="T14" fmla="*/ 1201 w 1738"/>
                  <a:gd name="T15" fmla="*/ 715 h 2455"/>
                  <a:gd name="T16" fmla="*/ 1245 w 1738"/>
                  <a:gd name="T17" fmla="*/ 792 h 2455"/>
                  <a:gd name="T18" fmla="*/ 1223 w 1738"/>
                  <a:gd name="T19" fmla="*/ 814 h 2455"/>
                  <a:gd name="T20" fmla="*/ 1268 w 1738"/>
                  <a:gd name="T21" fmla="*/ 881 h 2455"/>
                  <a:gd name="T22" fmla="*/ 1268 w 1738"/>
                  <a:gd name="T23" fmla="*/ 958 h 2455"/>
                  <a:gd name="T24" fmla="*/ 1334 w 1738"/>
                  <a:gd name="T25" fmla="*/ 1025 h 2455"/>
                  <a:gd name="T26" fmla="*/ 1345 w 1738"/>
                  <a:gd name="T27" fmla="*/ 1180 h 2455"/>
                  <a:gd name="T28" fmla="*/ 1275 w 1738"/>
                  <a:gd name="T29" fmla="*/ 1394 h 2455"/>
                  <a:gd name="T30" fmla="*/ 1227 w 1738"/>
                  <a:gd name="T31" fmla="*/ 1490 h 2455"/>
                  <a:gd name="T32" fmla="*/ 1323 w 1738"/>
                  <a:gd name="T33" fmla="*/ 1826 h 2455"/>
                  <a:gd name="T34" fmla="*/ 1677 w 1738"/>
                  <a:gd name="T35" fmla="*/ 2144 h 2455"/>
                  <a:gd name="T36" fmla="*/ 1689 w 1738"/>
                  <a:gd name="T37" fmla="*/ 2177 h 2455"/>
                  <a:gd name="T38" fmla="*/ 1467 w 1738"/>
                  <a:gd name="T39" fmla="*/ 2450 h 2455"/>
                  <a:gd name="T40" fmla="*/ 1275 w 1738"/>
                  <a:gd name="T41" fmla="*/ 2210 h 2455"/>
                  <a:gd name="T42" fmla="*/ 1035 w 1738"/>
                  <a:gd name="T43" fmla="*/ 1682 h 2455"/>
                  <a:gd name="T44" fmla="*/ 987 w 1738"/>
                  <a:gd name="T45" fmla="*/ 1346 h 2455"/>
                  <a:gd name="T46" fmla="*/ 939 w 1738"/>
                  <a:gd name="T47" fmla="*/ 1250 h 2455"/>
                  <a:gd name="T48" fmla="*/ 791 w 1738"/>
                  <a:gd name="T49" fmla="*/ 1623 h 2455"/>
                  <a:gd name="T50" fmla="*/ 795 w 1738"/>
                  <a:gd name="T51" fmla="*/ 1970 h 2455"/>
                  <a:gd name="T52" fmla="*/ 802 w 1738"/>
                  <a:gd name="T53" fmla="*/ 2276 h 2455"/>
                  <a:gd name="T54" fmla="*/ 747 w 1738"/>
                  <a:gd name="T55" fmla="*/ 2354 h 2455"/>
                  <a:gd name="T56" fmla="*/ 507 w 1738"/>
                  <a:gd name="T57" fmla="*/ 2354 h 2455"/>
                  <a:gd name="T58" fmla="*/ 507 w 1738"/>
                  <a:gd name="T59" fmla="*/ 2066 h 2455"/>
                  <a:gd name="T60" fmla="*/ 555 w 1738"/>
                  <a:gd name="T61" fmla="*/ 1538 h 2455"/>
                  <a:gd name="T62" fmla="*/ 651 w 1738"/>
                  <a:gd name="T63" fmla="*/ 1154 h 2455"/>
                  <a:gd name="T64" fmla="*/ 651 w 1738"/>
                  <a:gd name="T65" fmla="*/ 962 h 2455"/>
                  <a:gd name="T66" fmla="*/ 555 w 1738"/>
                  <a:gd name="T67" fmla="*/ 818 h 2455"/>
                  <a:gd name="T68" fmla="*/ 267 w 1738"/>
                  <a:gd name="T69" fmla="*/ 1202 h 2455"/>
                  <a:gd name="T70" fmla="*/ 27 w 1738"/>
                  <a:gd name="T71" fmla="*/ 1106 h 2455"/>
                  <a:gd name="T72" fmla="*/ 105 w 1738"/>
                  <a:gd name="T73" fmla="*/ 1025 h 2455"/>
                  <a:gd name="T74" fmla="*/ 459 w 1738"/>
                  <a:gd name="T75" fmla="*/ 674 h 2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38" h="2455">
                    <a:moveTo>
                      <a:pt x="459" y="674"/>
                    </a:moveTo>
                    <a:cubicBezTo>
                      <a:pt x="539" y="570"/>
                      <a:pt x="435" y="427"/>
                      <a:pt x="459" y="338"/>
                    </a:cubicBezTo>
                    <a:cubicBezTo>
                      <a:pt x="483" y="249"/>
                      <a:pt x="555" y="181"/>
                      <a:pt x="603" y="139"/>
                    </a:cubicBezTo>
                    <a:cubicBezTo>
                      <a:pt x="651" y="97"/>
                      <a:pt x="681" y="98"/>
                      <a:pt x="747" y="83"/>
                    </a:cubicBezTo>
                    <a:cubicBezTo>
                      <a:pt x="813" y="68"/>
                      <a:pt x="941" y="0"/>
                      <a:pt x="1002" y="50"/>
                    </a:cubicBezTo>
                    <a:cubicBezTo>
                      <a:pt x="1063" y="100"/>
                      <a:pt x="1082" y="290"/>
                      <a:pt x="1113" y="382"/>
                    </a:cubicBezTo>
                    <a:cubicBezTo>
                      <a:pt x="1144" y="474"/>
                      <a:pt x="1175" y="549"/>
                      <a:pt x="1190" y="604"/>
                    </a:cubicBezTo>
                    <a:cubicBezTo>
                      <a:pt x="1205" y="659"/>
                      <a:pt x="1192" y="684"/>
                      <a:pt x="1201" y="715"/>
                    </a:cubicBezTo>
                    <a:cubicBezTo>
                      <a:pt x="1210" y="746"/>
                      <a:pt x="1241" y="776"/>
                      <a:pt x="1245" y="792"/>
                    </a:cubicBezTo>
                    <a:cubicBezTo>
                      <a:pt x="1249" y="808"/>
                      <a:pt x="1219" y="799"/>
                      <a:pt x="1223" y="814"/>
                    </a:cubicBezTo>
                    <a:cubicBezTo>
                      <a:pt x="1227" y="829"/>
                      <a:pt x="1261" y="857"/>
                      <a:pt x="1268" y="881"/>
                    </a:cubicBezTo>
                    <a:cubicBezTo>
                      <a:pt x="1275" y="905"/>
                      <a:pt x="1257" y="934"/>
                      <a:pt x="1268" y="958"/>
                    </a:cubicBezTo>
                    <a:cubicBezTo>
                      <a:pt x="1279" y="982"/>
                      <a:pt x="1321" y="988"/>
                      <a:pt x="1334" y="1025"/>
                    </a:cubicBezTo>
                    <a:cubicBezTo>
                      <a:pt x="1347" y="1062"/>
                      <a:pt x="1355" y="1119"/>
                      <a:pt x="1345" y="1180"/>
                    </a:cubicBezTo>
                    <a:cubicBezTo>
                      <a:pt x="1335" y="1241"/>
                      <a:pt x="1295" y="1342"/>
                      <a:pt x="1275" y="1394"/>
                    </a:cubicBezTo>
                    <a:cubicBezTo>
                      <a:pt x="1255" y="1446"/>
                      <a:pt x="1219" y="1418"/>
                      <a:pt x="1227" y="1490"/>
                    </a:cubicBezTo>
                    <a:cubicBezTo>
                      <a:pt x="1235" y="1562"/>
                      <a:pt x="1248" y="1717"/>
                      <a:pt x="1323" y="1826"/>
                    </a:cubicBezTo>
                    <a:cubicBezTo>
                      <a:pt x="1398" y="1935"/>
                      <a:pt x="1616" y="2086"/>
                      <a:pt x="1677" y="2144"/>
                    </a:cubicBezTo>
                    <a:cubicBezTo>
                      <a:pt x="1738" y="2202"/>
                      <a:pt x="1724" y="2126"/>
                      <a:pt x="1689" y="2177"/>
                    </a:cubicBezTo>
                    <a:cubicBezTo>
                      <a:pt x="1654" y="2228"/>
                      <a:pt x="1536" y="2445"/>
                      <a:pt x="1467" y="2450"/>
                    </a:cubicBezTo>
                    <a:cubicBezTo>
                      <a:pt x="1398" y="2455"/>
                      <a:pt x="1347" y="2338"/>
                      <a:pt x="1275" y="2210"/>
                    </a:cubicBezTo>
                    <a:cubicBezTo>
                      <a:pt x="1203" y="2082"/>
                      <a:pt x="1083" y="1826"/>
                      <a:pt x="1035" y="1682"/>
                    </a:cubicBezTo>
                    <a:cubicBezTo>
                      <a:pt x="987" y="1538"/>
                      <a:pt x="1003" y="1418"/>
                      <a:pt x="987" y="1346"/>
                    </a:cubicBezTo>
                    <a:cubicBezTo>
                      <a:pt x="971" y="1274"/>
                      <a:pt x="972" y="1204"/>
                      <a:pt x="939" y="1250"/>
                    </a:cubicBezTo>
                    <a:cubicBezTo>
                      <a:pt x="906" y="1296"/>
                      <a:pt x="815" y="1503"/>
                      <a:pt x="791" y="1623"/>
                    </a:cubicBezTo>
                    <a:cubicBezTo>
                      <a:pt x="767" y="1743"/>
                      <a:pt x="793" y="1861"/>
                      <a:pt x="795" y="1970"/>
                    </a:cubicBezTo>
                    <a:cubicBezTo>
                      <a:pt x="797" y="2079"/>
                      <a:pt x="810" y="2212"/>
                      <a:pt x="802" y="2276"/>
                    </a:cubicBezTo>
                    <a:cubicBezTo>
                      <a:pt x="794" y="2340"/>
                      <a:pt x="796" y="2341"/>
                      <a:pt x="747" y="2354"/>
                    </a:cubicBezTo>
                    <a:cubicBezTo>
                      <a:pt x="698" y="2367"/>
                      <a:pt x="547" y="2402"/>
                      <a:pt x="507" y="2354"/>
                    </a:cubicBezTo>
                    <a:cubicBezTo>
                      <a:pt x="467" y="2306"/>
                      <a:pt x="499" y="2202"/>
                      <a:pt x="507" y="2066"/>
                    </a:cubicBezTo>
                    <a:cubicBezTo>
                      <a:pt x="515" y="1930"/>
                      <a:pt x="531" y="1690"/>
                      <a:pt x="555" y="1538"/>
                    </a:cubicBezTo>
                    <a:cubicBezTo>
                      <a:pt x="579" y="1386"/>
                      <a:pt x="635" y="1250"/>
                      <a:pt x="651" y="1154"/>
                    </a:cubicBezTo>
                    <a:cubicBezTo>
                      <a:pt x="667" y="1058"/>
                      <a:pt x="667" y="1018"/>
                      <a:pt x="651" y="962"/>
                    </a:cubicBezTo>
                    <a:cubicBezTo>
                      <a:pt x="635" y="906"/>
                      <a:pt x="619" y="778"/>
                      <a:pt x="555" y="818"/>
                    </a:cubicBezTo>
                    <a:cubicBezTo>
                      <a:pt x="491" y="858"/>
                      <a:pt x="355" y="1154"/>
                      <a:pt x="267" y="1202"/>
                    </a:cubicBezTo>
                    <a:cubicBezTo>
                      <a:pt x="179" y="1250"/>
                      <a:pt x="54" y="1135"/>
                      <a:pt x="27" y="1106"/>
                    </a:cubicBezTo>
                    <a:cubicBezTo>
                      <a:pt x="0" y="1077"/>
                      <a:pt x="33" y="1097"/>
                      <a:pt x="105" y="1025"/>
                    </a:cubicBezTo>
                    <a:cubicBezTo>
                      <a:pt x="177" y="953"/>
                      <a:pt x="385" y="747"/>
                      <a:pt x="459" y="674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172" name="Oval 20"/>
              <p:cNvSpPr>
                <a:spLocks noChangeAspect="1" noChangeArrowheads="1"/>
              </p:cNvSpPr>
              <p:nvPr/>
            </p:nvSpPr>
            <p:spPr bwMode="auto">
              <a:xfrm>
                <a:off x="2544" y="720"/>
                <a:ext cx="574" cy="5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44143" name="Group 21"/>
            <p:cNvGrpSpPr>
              <a:grpSpLocks noChangeAspect="1"/>
            </p:cNvGrpSpPr>
            <p:nvPr/>
          </p:nvGrpSpPr>
          <p:grpSpPr bwMode="auto">
            <a:xfrm>
              <a:off x="1824" y="2535"/>
              <a:ext cx="362" cy="758"/>
              <a:chOff x="3888" y="1440"/>
              <a:chExt cx="1091" cy="2285"/>
            </a:xfrm>
          </p:grpSpPr>
          <p:sp>
            <p:nvSpPr>
              <p:cNvPr id="49174" name="Oval 22"/>
              <p:cNvSpPr>
                <a:spLocks noChangeAspect="1" noChangeArrowheads="1"/>
              </p:cNvSpPr>
              <p:nvPr/>
            </p:nvSpPr>
            <p:spPr bwMode="auto">
              <a:xfrm>
                <a:off x="4221" y="1438"/>
                <a:ext cx="431" cy="43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175" name="Freeform 23"/>
              <p:cNvSpPr>
                <a:spLocks noChangeAspect="1"/>
              </p:cNvSpPr>
              <p:nvPr/>
            </p:nvSpPr>
            <p:spPr bwMode="auto">
              <a:xfrm>
                <a:off x="3888" y="1869"/>
                <a:ext cx="1088" cy="1858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176" name="Freeform 24"/>
              <p:cNvSpPr>
                <a:spLocks noChangeAspect="1"/>
              </p:cNvSpPr>
              <p:nvPr/>
            </p:nvSpPr>
            <p:spPr bwMode="auto">
              <a:xfrm>
                <a:off x="4231" y="2534"/>
                <a:ext cx="392" cy="59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49177" name="Group 25"/>
          <p:cNvGrpSpPr>
            <a:grpSpLocks noChangeAspect="1"/>
          </p:cNvGrpSpPr>
          <p:nvPr/>
        </p:nvGrpSpPr>
        <p:grpSpPr bwMode="auto">
          <a:xfrm flipH="1">
            <a:off x="4724400" y="3886200"/>
            <a:ext cx="449263" cy="636588"/>
            <a:chOff x="1824" y="2064"/>
            <a:chExt cx="920" cy="1301"/>
          </a:xfrm>
        </p:grpSpPr>
        <p:grpSp>
          <p:nvGrpSpPr>
            <p:cNvPr id="44135" name="Group 26"/>
            <p:cNvGrpSpPr>
              <a:grpSpLocks noChangeAspect="1"/>
            </p:cNvGrpSpPr>
            <p:nvPr/>
          </p:nvGrpSpPr>
          <p:grpSpPr bwMode="auto">
            <a:xfrm>
              <a:off x="1986" y="2064"/>
              <a:ext cx="758" cy="1301"/>
              <a:chOff x="2133" y="720"/>
              <a:chExt cx="1738" cy="2981"/>
            </a:xfrm>
          </p:grpSpPr>
          <p:sp>
            <p:nvSpPr>
              <p:cNvPr id="49179" name="Freeform 27"/>
              <p:cNvSpPr>
                <a:spLocks noChangeAspect="1"/>
              </p:cNvSpPr>
              <p:nvPr/>
            </p:nvSpPr>
            <p:spPr bwMode="auto">
              <a:xfrm>
                <a:off x="2134" y="1248"/>
                <a:ext cx="1737" cy="2453"/>
              </a:xfrm>
              <a:custGeom>
                <a:avLst/>
                <a:gdLst>
                  <a:gd name="T0" fmla="*/ 459 w 1738"/>
                  <a:gd name="T1" fmla="*/ 674 h 2455"/>
                  <a:gd name="T2" fmla="*/ 459 w 1738"/>
                  <a:gd name="T3" fmla="*/ 338 h 2455"/>
                  <a:gd name="T4" fmla="*/ 603 w 1738"/>
                  <a:gd name="T5" fmla="*/ 139 h 2455"/>
                  <a:gd name="T6" fmla="*/ 747 w 1738"/>
                  <a:gd name="T7" fmla="*/ 83 h 2455"/>
                  <a:gd name="T8" fmla="*/ 1002 w 1738"/>
                  <a:gd name="T9" fmla="*/ 50 h 2455"/>
                  <a:gd name="T10" fmla="*/ 1113 w 1738"/>
                  <a:gd name="T11" fmla="*/ 382 h 2455"/>
                  <a:gd name="T12" fmla="*/ 1190 w 1738"/>
                  <a:gd name="T13" fmla="*/ 604 h 2455"/>
                  <a:gd name="T14" fmla="*/ 1201 w 1738"/>
                  <a:gd name="T15" fmla="*/ 715 h 2455"/>
                  <a:gd name="T16" fmla="*/ 1245 w 1738"/>
                  <a:gd name="T17" fmla="*/ 792 h 2455"/>
                  <a:gd name="T18" fmla="*/ 1223 w 1738"/>
                  <a:gd name="T19" fmla="*/ 814 h 2455"/>
                  <a:gd name="T20" fmla="*/ 1268 w 1738"/>
                  <a:gd name="T21" fmla="*/ 881 h 2455"/>
                  <a:gd name="T22" fmla="*/ 1268 w 1738"/>
                  <a:gd name="T23" fmla="*/ 958 h 2455"/>
                  <a:gd name="T24" fmla="*/ 1334 w 1738"/>
                  <a:gd name="T25" fmla="*/ 1025 h 2455"/>
                  <a:gd name="T26" fmla="*/ 1345 w 1738"/>
                  <a:gd name="T27" fmla="*/ 1180 h 2455"/>
                  <a:gd name="T28" fmla="*/ 1275 w 1738"/>
                  <a:gd name="T29" fmla="*/ 1394 h 2455"/>
                  <a:gd name="T30" fmla="*/ 1227 w 1738"/>
                  <a:gd name="T31" fmla="*/ 1490 h 2455"/>
                  <a:gd name="T32" fmla="*/ 1323 w 1738"/>
                  <a:gd name="T33" fmla="*/ 1826 h 2455"/>
                  <a:gd name="T34" fmla="*/ 1677 w 1738"/>
                  <a:gd name="T35" fmla="*/ 2144 h 2455"/>
                  <a:gd name="T36" fmla="*/ 1689 w 1738"/>
                  <a:gd name="T37" fmla="*/ 2177 h 2455"/>
                  <a:gd name="T38" fmla="*/ 1467 w 1738"/>
                  <a:gd name="T39" fmla="*/ 2450 h 2455"/>
                  <a:gd name="T40" fmla="*/ 1275 w 1738"/>
                  <a:gd name="T41" fmla="*/ 2210 h 2455"/>
                  <a:gd name="T42" fmla="*/ 1035 w 1738"/>
                  <a:gd name="T43" fmla="*/ 1682 h 2455"/>
                  <a:gd name="T44" fmla="*/ 987 w 1738"/>
                  <a:gd name="T45" fmla="*/ 1346 h 2455"/>
                  <a:gd name="T46" fmla="*/ 939 w 1738"/>
                  <a:gd name="T47" fmla="*/ 1250 h 2455"/>
                  <a:gd name="T48" fmla="*/ 791 w 1738"/>
                  <a:gd name="T49" fmla="*/ 1623 h 2455"/>
                  <a:gd name="T50" fmla="*/ 795 w 1738"/>
                  <a:gd name="T51" fmla="*/ 1970 h 2455"/>
                  <a:gd name="T52" fmla="*/ 802 w 1738"/>
                  <a:gd name="T53" fmla="*/ 2276 h 2455"/>
                  <a:gd name="T54" fmla="*/ 747 w 1738"/>
                  <a:gd name="T55" fmla="*/ 2354 h 2455"/>
                  <a:gd name="T56" fmla="*/ 507 w 1738"/>
                  <a:gd name="T57" fmla="*/ 2354 h 2455"/>
                  <a:gd name="T58" fmla="*/ 507 w 1738"/>
                  <a:gd name="T59" fmla="*/ 2066 h 2455"/>
                  <a:gd name="T60" fmla="*/ 555 w 1738"/>
                  <a:gd name="T61" fmla="*/ 1538 h 2455"/>
                  <a:gd name="T62" fmla="*/ 651 w 1738"/>
                  <a:gd name="T63" fmla="*/ 1154 h 2455"/>
                  <a:gd name="T64" fmla="*/ 651 w 1738"/>
                  <a:gd name="T65" fmla="*/ 962 h 2455"/>
                  <a:gd name="T66" fmla="*/ 555 w 1738"/>
                  <a:gd name="T67" fmla="*/ 818 h 2455"/>
                  <a:gd name="T68" fmla="*/ 267 w 1738"/>
                  <a:gd name="T69" fmla="*/ 1202 h 2455"/>
                  <a:gd name="T70" fmla="*/ 27 w 1738"/>
                  <a:gd name="T71" fmla="*/ 1106 h 2455"/>
                  <a:gd name="T72" fmla="*/ 105 w 1738"/>
                  <a:gd name="T73" fmla="*/ 1025 h 2455"/>
                  <a:gd name="T74" fmla="*/ 459 w 1738"/>
                  <a:gd name="T75" fmla="*/ 674 h 2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38" h="2455">
                    <a:moveTo>
                      <a:pt x="459" y="674"/>
                    </a:moveTo>
                    <a:cubicBezTo>
                      <a:pt x="539" y="570"/>
                      <a:pt x="435" y="427"/>
                      <a:pt x="459" y="338"/>
                    </a:cubicBezTo>
                    <a:cubicBezTo>
                      <a:pt x="483" y="249"/>
                      <a:pt x="555" y="181"/>
                      <a:pt x="603" y="139"/>
                    </a:cubicBezTo>
                    <a:cubicBezTo>
                      <a:pt x="651" y="97"/>
                      <a:pt x="681" y="98"/>
                      <a:pt x="747" y="83"/>
                    </a:cubicBezTo>
                    <a:cubicBezTo>
                      <a:pt x="813" y="68"/>
                      <a:pt x="941" y="0"/>
                      <a:pt x="1002" y="50"/>
                    </a:cubicBezTo>
                    <a:cubicBezTo>
                      <a:pt x="1063" y="100"/>
                      <a:pt x="1082" y="290"/>
                      <a:pt x="1113" y="382"/>
                    </a:cubicBezTo>
                    <a:cubicBezTo>
                      <a:pt x="1144" y="474"/>
                      <a:pt x="1175" y="549"/>
                      <a:pt x="1190" y="604"/>
                    </a:cubicBezTo>
                    <a:cubicBezTo>
                      <a:pt x="1205" y="659"/>
                      <a:pt x="1192" y="684"/>
                      <a:pt x="1201" y="715"/>
                    </a:cubicBezTo>
                    <a:cubicBezTo>
                      <a:pt x="1210" y="746"/>
                      <a:pt x="1241" y="776"/>
                      <a:pt x="1245" y="792"/>
                    </a:cubicBezTo>
                    <a:cubicBezTo>
                      <a:pt x="1249" y="808"/>
                      <a:pt x="1219" y="799"/>
                      <a:pt x="1223" y="814"/>
                    </a:cubicBezTo>
                    <a:cubicBezTo>
                      <a:pt x="1227" y="829"/>
                      <a:pt x="1261" y="857"/>
                      <a:pt x="1268" y="881"/>
                    </a:cubicBezTo>
                    <a:cubicBezTo>
                      <a:pt x="1275" y="905"/>
                      <a:pt x="1257" y="934"/>
                      <a:pt x="1268" y="958"/>
                    </a:cubicBezTo>
                    <a:cubicBezTo>
                      <a:pt x="1279" y="982"/>
                      <a:pt x="1321" y="988"/>
                      <a:pt x="1334" y="1025"/>
                    </a:cubicBezTo>
                    <a:cubicBezTo>
                      <a:pt x="1347" y="1062"/>
                      <a:pt x="1355" y="1119"/>
                      <a:pt x="1345" y="1180"/>
                    </a:cubicBezTo>
                    <a:cubicBezTo>
                      <a:pt x="1335" y="1241"/>
                      <a:pt x="1295" y="1342"/>
                      <a:pt x="1275" y="1394"/>
                    </a:cubicBezTo>
                    <a:cubicBezTo>
                      <a:pt x="1255" y="1446"/>
                      <a:pt x="1219" y="1418"/>
                      <a:pt x="1227" y="1490"/>
                    </a:cubicBezTo>
                    <a:cubicBezTo>
                      <a:pt x="1235" y="1562"/>
                      <a:pt x="1248" y="1717"/>
                      <a:pt x="1323" y="1826"/>
                    </a:cubicBezTo>
                    <a:cubicBezTo>
                      <a:pt x="1398" y="1935"/>
                      <a:pt x="1616" y="2086"/>
                      <a:pt x="1677" y="2144"/>
                    </a:cubicBezTo>
                    <a:cubicBezTo>
                      <a:pt x="1738" y="2202"/>
                      <a:pt x="1724" y="2126"/>
                      <a:pt x="1689" y="2177"/>
                    </a:cubicBezTo>
                    <a:cubicBezTo>
                      <a:pt x="1654" y="2228"/>
                      <a:pt x="1536" y="2445"/>
                      <a:pt x="1467" y="2450"/>
                    </a:cubicBezTo>
                    <a:cubicBezTo>
                      <a:pt x="1398" y="2455"/>
                      <a:pt x="1347" y="2338"/>
                      <a:pt x="1275" y="2210"/>
                    </a:cubicBezTo>
                    <a:cubicBezTo>
                      <a:pt x="1203" y="2082"/>
                      <a:pt x="1083" y="1826"/>
                      <a:pt x="1035" y="1682"/>
                    </a:cubicBezTo>
                    <a:cubicBezTo>
                      <a:pt x="987" y="1538"/>
                      <a:pt x="1003" y="1418"/>
                      <a:pt x="987" y="1346"/>
                    </a:cubicBezTo>
                    <a:cubicBezTo>
                      <a:pt x="971" y="1274"/>
                      <a:pt x="972" y="1204"/>
                      <a:pt x="939" y="1250"/>
                    </a:cubicBezTo>
                    <a:cubicBezTo>
                      <a:pt x="906" y="1296"/>
                      <a:pt x="815" y="1503"/>
                      <a:pt x="791" y="1623"/>
                    </a:cubicBezTo>
                    <a:cubicBezTo>
                      <a:pt x="767" y="1743"/>
                      <a:pt x="793" y="1861"/>
                      <a:pt x="795" y="1970"/>
                    </a:cubicBezTo>
                    <a:cubicBezTo>
                      <a:pt x="797" y="2079"/>
                      <a:pt x="810" y="2212"/>
                      <a:pt x="802" y="2276"/>
                    </a:cubicBezTo>
                    <a:cubicBezTo>
                      <a:pt x="794" y="2340"/>
                      <a:pt x="796" y="2341"/>
                      <a:pt x="747" y="2354"/>
                    </a:cubicBezTo>
                    <a:cubicBezTo>
                      <a:pt x="698" y="2367"/>
                      <a:pt x="547" y="2402"/>
                      <a:pt x="507" y="2354"/>
                    </a:cubicBezTo>
                    <a:cubicBezTo>
                      <a:pt x="467" y="2306"/>
                      <a:pt x="499" y="2202"/>
                      <a:pt x="507" y="2066"/>
                    </a:cubicBezTo>
                    <a:cubicBezTo>
                      <a:pt x="515" y="1930"/>
                      <a:pt x="531" y="1690"/>
                      <a:pt x="555" y="1538"/>
                    </a:cubicBezTo>
                    <a:cubicBezTo>
                      <a:pt x="579" y="1386"/>
                      <a:pt x="635" y="1250"/>
                      <a:pt x="651" y="1154"/>
                    </a:cubicBezTo>
                    <a:cubicBezTo>
                      <a:pt x="667" y="1058"/>
                      <a:pt x="667" y="1018"/>
                      <a:pt x="651" y="962"/>
                    </a:cubicBezTo>
                    <a:cubicBezTo>
                      <a:pt x="635" y="906"/>
                      <a:pt x="619" y="778"/>
                      <a:pt x="555" y="818"/>
                    </a:cubicBezTo>
                    <a:cubicBezTo>
                      <a:pt x="491" y="858"/>
                      <a:pt x="355" y="1154"/>
                      <a:pt x="267" y="1202"/>
                    </a:cubicBezTo>
                    <a:cubicBezTo>
                      <a:pt x="179" y="1250"/>
                      <a:pt x="54" y="1135"/>
                      <a:pt x="27" y="1106"/>
                    </a:cubicBezTo>
                    <a:cubicBezTo>
                      <a:pt x="0" y="1077"/>
                      <a:pt x="33" y="1097"/>
                      <a:pt x="105" y="1025"/>
                    </a:cubicBezTo>
                    <a:cubicBezTo>
                      <a:pt x="177" y="953"/>
                      <a:pt x="385" y="747"/>
                      <a:pt x="459" y="674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180" name="Oval 28"/>
              <p:cNvSpPr>
                <a:spLocks noChangeAspect="1" noChangeArrowheads="1"/>
              </p:cNvSpPr>
              <p:nvPr/>
            </p:nvSpPr>
            <p:spPr bwMode="auto">
              <a:xfrm>
                <a:off x="2544" y="720"/>
                <a:ext cx="574" cy="5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44136" name="Group 29"/>
            <p:cNvGrpSpPr>
              <a:grpSpLocks noChangeAspect="1"/>
            </p:cNvGrpSpPr>
            <p:nvPr/>
          </p:nvGrpSpPr>
          <p:grpSpPr bwMode="auto">
            <a:xfrm>
              <a:off x="1824" y="2535"/>
              <a:ext cx="362" cy="758"/>
              <a:chOff x="3888" y="1440"/>
              <a:chExt cx="1091" cy="2285"/>
            </a:xfrm>
          </p:grpSpPr>
          <p:sp>
            <p:nvSpPr>
              <p:cNvPr id="49182" name="Oval 30"/>
              <p:cNvSpPr>
                <a:spLocks noChangeAspect="1" noChangeArrowheads="1"/>
              </p:cNvSpPr>
              <p:nvPr/>
            </p:nvSpPr>
            <p:spPr bwMode="auto">
              <a:xfrm>
                <a:off x="4221" y="1438"/>
                <a:ext cx="431" cy="43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183" name="Freeform 31"/>
              <p:cNvSpPr>
                <a:spLocks noChangeAspect="1"/>
              </p:cNvSpPr>
              <p:nvPr/>
            </p:nvSpPr>
            <p:spPr bwMode="auto">
              <a:xfrm>
                <a:off x="3888" y="1869"/>
                <a:ext cx="1088" cy="1858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184" name="Freeform 32"/>
              <p:cNvSpPr>
                <a:spLocks noChangeAspect="1"/>
              </p:cNvSpPr>
              <p:nvPr/>
            </p:nvSpPr>
            <p:spPr bwMode="auto">
              <a:xfrm>
                <a:off x="4231" y="2534"/>
                <a:ext cx="392" cy="59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49185" name="Group 33"/>
          <p:cNvGrpSpPr>
            <a:grpSpLocks noChangeAspect="1"/>
          </p:cNvGrpSpPr>
          <p:nvPr/>
        </p:nvGrpSpPr>
        <p:grpSpPr bwMode="auto">
          <a:xfrm flipH="1">
            <a:off x="5334000" y="3243263"/>
            <a:ext cx="406400" cy="574675"/>
            <a:chOff x="1824" y="2064"/>
            <a:chExt cx="920" cy="1301"/>
          </a:xfrm>
        </p:grpSpPr>
        <p:grpSp>
          <p:nvGrpSpPr>
            <p:cNvPr id="44128" name="Group 34"/>
            <p:cNvGrpSpPr>
              <a:grpSpLocks noChangeAspect="1"/>
            </p:cNvGrpSpPr>
            <p:nvPr/>
          </p:nvGrpSpPr>
          <p:grpSpPr bwMode="auto">
            <a:xfrm>
              <a:off x="1986" y="2064"/>
              <a:ext cx="758" cy="1301"/>
              <a:chOff x="2133" y="720"/>
              <a:chExt cx="1738" cy="2981"/>
            </a:xfrm>
          </p:grpSpPr>
          <p:sp>
            <p:nvSpPr>
              <p:cNvPr id="49187" name="Freeform 35"/>
              <p:cNvSpPr>
                <a:spLocks noChangeAspect="1"/>
              </p:cNvSpPr>
              <p:nvPr/>
            </p:nvSpPr>
            <p:spPr bwMode="auto">
              <a:xfrm>
                <a:off x="2132" y="1247"/>
                <a:ext cx="1739" cy="2454"/>
              </a:xfrm>
              <a:custGeom>
                <a:avLst/>
                <a:gdLst>
                  <a:gd name="T0" fmla="*/ 459 w 1738"/>
                  <a:gd name="T1" fmla="*/ 674 h 2455"/>
                  <a:gd name="T2" fmla="*/ 459 w 1738"/>
                  <a:gd name="T3" fmla="*/ 338 h 2455"/>
                  <a:gd name="T4" fmla="*/ 603 w 1738"/>
                  <a:gd name="T5" fmla="*/ 139 h 2455"/>
                  <a:gd name="T6" fmla="*/ 747 w 1738"/>
                  <a:gd name="T7" fmla="*/ 83 h 2455"/>
                  <a:gd name="T8" fmla="*/ 1002 w 1738"/>
                  <a:gd name="T9" fmla="*/ 50 h 2455"/>
                  <a:gd name="T10" fmla="*/ 1113 w 1738"/>
                  <a:gd name="T11" fmla="*/ 382 h 2455"/>
                  <a:gd name="T12" fmla="*/ 1190 w 1738"/>
                  <a:gd name="T13" fmla="*/ 604 h 2455"/>
                  <a:gd name="T14" fmla="*/ 1201 w 1738"/>
                  <a:gd name="T15" fmla="*/ 715 h 2455"/>
                  <a:gd name="T16" fmla="*/ 1245 w 1738"/>
                  <a:gd name="T17" fmla="*/ 792 h 2455"/>
                  <a:gd name="T18" fmla="*/ 1223 w 1738"/>
                  <a:gd name="T19" fmla="*/ 814 h 2455"/>
                  <a:gd name="T20" fmla="*/ 1268 w 1738"/>
                  <a:gd name="T21" fmla="*/ 881 h 2455"/>
                  <a:gd name="T22" fmla="*/ 1268 w 1738"/>
                  <a:gd name="T23" fmla="*/ 958 h 2455"/>
                  <a:gd name="T24" fmla="*/ 1334 w 1738"/>
                  <a:gd name="T25" fmla="*/ 1025 h 2455"/>
                  <a:gd name="T26" fmla="*/ 1345 w 1738"/>
                  <a:gd name="T27" fmla="*/ 1180 h 2455"/>
                  <a:gd name="T28" fmla="*/ 1275 w 1738"/>
                  <a:gd name="T29" fmla="*/ 1394 h 2455"/>
                  <a:gd name="T30" fmla="*/ 1227 w 1738"/>
                  <a:gd name="T31" fmla="*/ 1490 h 2455"/>
                  <a:gd name="T32" fmla="*/ 1323 w 1738"/>
                  <a:gd name="T33" fmla="*/ 1826 h 2455"/>
                  <a:gd name="T34" fmla="*/ 1677 w 1738"/>
                  <a:gd name="T35" fmla="*/ 2144 h 2455"/>
                  <a:gd name="T36" fmla="*/ 1689 w 1738"/>
                  <a:gd name="T37" fmla="*/ 2177 h 2455"/>
                  <a:gd name="T38" fmla="*/ 1467 w 1738"/>
                  <a:gd name="T39" fmla="*/ 2450 h 2455"/>
                  <a:gd name="T40" fmla="*/ 1275 w 1738"/>
                  <a:gd name="T41" fmla="*/ 2210 h 2455"/>
                  <a:gd name="T42" fmla="*/ 1035 w 1738"/>
                  <a:gd name="T43" fmla="*/ 1682 h 2455"/>
                  <a:gd name="T44" fmla="*/ 987 w 1738"/>
                  <a:gd name="T45" fmla="*/ 1346 h 2455"/>
                  <a:gd name="T46" fmla="*/ 939 w 1738"/>
                  <a:gd name="T47" fmla="*/ 1250 h 2455"/>
                  <a:gd name="T48" fmla="*/ 791 w 1738"/>
                  <a:gd name="T49" fmla="*/ 1623 h 2455"/>
                  <a:gd name="T50" fmla="*/ 795 w 1738"/>
                  <a:gd name="T51" fmla="*/ 1970 h 2455"/>
                  <a:gd name="T52" fmla="*/ 802 w 1738"/>
                  <a:gd name="T53" fmla="*/ 2276 h 2455"/>
                  <a:gd name="T54" fmla="*/ 747 w 1738"/>
                  <a:gd name="T55" fmla="*/ 2354 h 2455"/>
                  <a:gd name="T56" fmla="*/ 507 w 1738"/>
                  <a:gd name="T57" fmla="*/ 2354 h 2455"/>
                  <a:gd name="T58" fmla="*/ 507 w 1738"/>
                  <a:gd name="T59" fmla="*/ 2066 h 2455"/>
                  <a:gd name="T60" fmla="*/ 555 w 1738"/>
                  <a:gd name="T61" fmla="*/ 1538 h 2455"/>
                  <a:gd name="T62" fmla="*/ 651 w 1738"/>
                  <a:gd name="T63" fmla="*/ 1154 h 2455"/>
                  <a:gd name="T64" fmla="*/ 651 w 1738"/>
                  <a:gd name="T65" fmla="*/ 962 h 2455"/>
                  <a:gd name="T66" fmla="*/ 555 w 1738"/>
                  <a:gd name="T67" fmla="*/ 818 h 2455"/>
                  <a:gd name="T68" fmla="*/ 267 w 1738"/>
                  <a:gd name="T69" fmla="*/ 1202 h 2455"/>
                  <a:gd name="T70" fmla="*/ 27 w 1738"/>
                  <a:gd name="T71" fmla="*/ 1106 h 2455"/>
                  <a:gd name="T72" fmla="*/ 105 w 1738"/>
                  <a:gd name="T73" fmla="*/ 1025 h 2455"/>
                  <a:gd name="T74" fmla="*/ 459 w 1738"/>
                  <a:gd name="T75" fmla="*/ 674 h 2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38" h="2455">
                    <a:moveTo>
                      <a:pt x="459" y="674"/>
                    </a:moveTo>
                    <a:cubicBezTo>
                      <a:pt x="539" y="570"/>
                      <a:pt x="435" y="427"/>
                      <a:pt x="459" y="338"/>
                    </a:cubicBezTo>
                    <a:cubicBezTo>
                      <a:pt x="483" y="249"/>
                      <a:pt x="555" y="181"/>
                      <a:pt x="603" y="139"/>
                    </a:cubicBezTo>
                    <a:cubicBezTo>
                      <a:pt x="651" y="97"/>
                      <a:pt x="681" y="98"/>
                      <a:pt x="747" y="83"/>
                    </a:cubicBezTo>
                    <a:cubicBezTo>
                      <a:pt x="813" y="68"/>
                      <a:pt x="941" y="0"/>
                      <a:pt x="1002" y="50"/>
                    </a:cubicBezTo>
                    <a:cubicBezTo>
                      <a:pt x="1063" y="100"/>
                      <a:pt x="1082" y="290"/>
                      <a:pt x="1113" y="382"/>
                    </a:cubicBezTo>
                    <a:cubicBezTo>
                      <a:pt x="1144" y="474"/>
                      <a:pt x="1175" y="549"/>
                      <a:pt x="1190" y="604"/>
                    </a:cubicBezTo>
                    <a:cubicBezTo>
                      <a:pt x="1205" y="659"/>
                      <a:pt x="1192" y="684"/>
                      <a:pt x="1201" y="715"/>
                    </a:cubicBezTo>
                    <a:cubicBezTo>
                      <a:pt x="1210" y="746"/>
                      <a:pt x="1241" y="776"/>
                      <a:pt x="1245" y="792"/>
                    </a:cubicBezTo>
                    <a:cubicBezTo>
                      <a:pt x="1249" y="808"/>
                      <a:pt x="1219" y="799"/>
                      <a:pt x="1223" y="814"/>
                    </a:cubicBezTo>
                    <a:cubicBezTo>
                      <a:pt x="1227" y="829"/>
                      <a:pt x="1261" y="857"/>
                      <a:pt x="1268" y="881"/>
                    </a:cubicBezTo>
                    <a:cubicBezTo>
                      <a:pt x="1275" y="905"/>
                      <a:pt x="1257" y="934"/>
                      <a:pt x="1268" y="958"/>
                    </a:cubicBezTo>
                    <a:cubicBezTo>
                      <a:pt x="1279" y="982"/>
                      <a:pt x="1321" y="988"/>
                      <a:pt x="1334" y="1025"/>
                    </a:cubicBezTo>
                    <a:cubicBezTo>
                      <a:pt x="1347" y="1062"/>
                      <a:pt x="1355" y="1119"/>
                      <a:pt x="1345" y="1180"/>
                    </a:cubicBezTo>
                    <a:cubicBezTo>
                      <a:pt x="1335" y="1241"/>
                      <a:pt x="1295" y="1342"/>
                      <a:pt x="1275" y="1394"/>
                    </a:cubicBezTo>
                    <a:cubicBezTo>
                      <a:pt x="1255" y="1446"/>
                      <a:pt x="1219" y="1418"/>
                      <a:pt x="1227" y="1490"/>
                    </a:cubicBezTo>
                    <a:cubicBezTo>
                      <a:pt x="1235" y="1562"/>
                      <a:pt x="1248" y="1717"/>
                      <a:pt x="1323" y="1826"/>
                    </a:cubicBezTo>
                    <a:cubicBezTo>
                      <a:pt x="1398" y="1935"/>
                      <a:pt x="1616" y="2086"/>
                      <a:pt x="1677" y="2144"/>
                    </a:cubicBezTo>
                    <a:cubicBezTo>
                      <a:pt x="1738" y="2202"/>
                      <a:pt x="1724" y="2126"/>
                      <a:pt x="1689" y="2177"/>
                    </a:cubicBezTo>
                    <a:cubicBezTo>
                      <a:pt x="1654" y="2228"/>
                      <a:pt x="1536" y="2445"/>
                      <a:pt x="1467" y="2450"/>
                    </a:cubicBezTo>
                    <a:cubicBezTo>
                      <a:pt x="1398" y="2455"/>
                      <a:pt x="1347" y="2338"/>
                      <a:pt x="1275" y="2210"/>
                    </a:cubicBezTo>
                    <a:cubicBezTo>
                      <a:pt x="1203" y="2082"/>
                      <a:pt x="1083" y="1826"/>
                      <a:pt x="1035" y="1682"/>
                    </a:cubicBezTo>
                    <a:cubicBezTo>
                      <a:pt x="987" y="1538"/>
                      <a:pt x="1003" y="1418"/>
                      <a:pt x="987" y="1346"/>
                    </a:cubicBezTo>
                    <a:cubicBezTo>
                      <a:pt x="971" y="1274"/>
                      <a:pt x="972" y="1204"/>
                      <a:pt x="939" y="1250"/>
                    </a:cubicBezTo>
                    <a:cubicBezTo>
                      <a:pt x="906" y="1296"/>
                      <a:pt x="815" y="1503"/>
                      <a:pt x="791" y="1623"/>
                    </a:cubicBezTo>
                    <a:cubicBezTo>
                      <a:pt x="767" y="1743"/>
                      <a:pt x="793" y="1861"/>
                      <a:pt x="795" y="1970"/>
                    </a:cubicBezTo>
                    <a:cubicBezTo>
                      <a:pt x="797" y="2079"/>
                      <a:pt x="810" y="2212"/>
                      <a:pt x="802" y="2276"/>
                    </a:cubicBezTo>
                    <a:cubicBezTo>
                      <a:pt x="794" y="2340"/>
                      <a:pt x="796" y="2341"/>
                      <a:pt x="747" y="2354"/>
                    </a:cubicBezTo>
                    <a:cubicBezTo>
                      <a:pt x="698" y="2367"/>
                      <a:pt x="547" y="2402"/>
                      <a:pt x="507" y="2354"/>
                    </a:cubicBezTo>
                    <a:cubicBezTo>
                      <a:pt x="467" y="2306"/>
                      <a:pt x="499" y="2202"/>
                      <a:pt x="507" y="2066"/>
                    </a:cubicBezTo>
                    <a:cubicBezTo>
                      <a:pt x="515" y="1930"/>
                      <a:pt x="531" y="1690"/>
                      <a:pt x="555" y="1538"/>
                    </a:cubicBezTo>
                    <a:cubicBezTo>
                      <a:pt x="579" y="1386"/>
                      <a:pt x="635" y="1250"/>
                      <a:pt x="651" y="1154"/>
                    </a:cubicBezTo>
                    <a:cubicBezTo>
                      <a:pt x="667" y="1058"/>
                      <a:pt x="667" y="1018"/>
                      <a:pt x="651" y="962"/>
                    </a:cubicBezTo>
                    <a:cubicBezTo>
                      <a:pt x="635" y="906"/>
                      <a:pt x="619" y="778"/>
                      <a:pt x="555" y="818"/>
                    </a:cubicBezTo>
                    <a:cubicBezTo>
                      <a:pt x="491" y="858"/>
                      <a:pt x="355" y="1154"/>
                      <a:pt x="267" y="1202"/>
                    </a:cubicBezTo>
                    <a:cubicBezTo>
                      <a:pt x="179" y="1250"/>
                      <a:pt x="54" y="1135"/>
                      <a:pt x="27" y="1106"/>
                    </a:cubicBezTo>
                    <a:cubicBezTo>
                      <a:pt x="0" y="1077"/>
                      <a:pt x="33" y="1097"/>
                      <a:pt x="105" y="1025"/>
                    </a:cubicBezTo>
                    <a:cubicBezTo>
                      <a:pt x="177" y="953"/>
                      <a:pt x="385" y="747"/>
                      <a:pt x="459" y="674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188" name="Oval 36"/>
              <p:cNvSpPr>
                <a:spLocks noChangeAspect="1" noChangeArrowheads="1"/>
              </p:cNvSpPr>
              <p:nvPr/>
            </p:nvSpPr>
            <p:spPr bwMode="auto">
              <a:xfrm>
                <a:off x="2544" y="720"/>
                <a:ext cx="577" cy="57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44129" name="Group 37"/>
            <p:cNvGrpSpPr>
              <a:grpSpLocks noChangeAspect="1"/>
            </p:cNvGrpSpPr>
            <p:nvPr/>
          </p:nvGrpSpPr>
          <p:grpSpPr bwMode="auto">
            <a:xfrm>
              <a:off x="1824" y="2535"/>
              <a:ext cx="362" cy="758"/>
              <a:chOff x="3888" y="1440"/>
              <a:chExt cx="1091" cy="2285"/>
            </a:xfrm>
          </p:grpSpPr>
          <p:sp>
            <p:nvSpPr>
              <p:cNvPr id="49190" name="Oval 38"/>
              <p:cNvSpPr>
                <a:spLocks noChangeAspect="1" noChangeArrowheads="1"/>
              </p:cNvSpPr>
              <p:nvPr/>
            </p:nvSpPr>
            <p:spPr bwMode="auto">
              <a:xfrm>
                <a:off x="4224" y="1439"/>
                <a:ext cx="433" cy="43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191" name="Freeform 39"/>
              <p:cNvSpPr>
                <a:spLocks noChangeAspect="1"/>
              </p:cNvSpPr>
              <p:nvPr/>
            </p:nvSpPr>
            <p:spPr bwMode="auto">
              <a:xfrm>
                <a:off x="3888" y="1873"/>
                <a:ext cx="1094" cy="1853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192" name="Freeform 40"/>
              <p:cNvSpPr>
                <a:spLocks noChangeAspect="1"/>
              </p:cNvSpPr>
              <p:nvPr/>
            </p:nvSpPr>
            <p:spPr bwMode="auto">
              <a:xfrm>
                <a:off x="4235" y="2534"/>
                <a:ext cx="390" cy="54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49193" name="Group 41"/>
          <p:cNvGrpSpPr>
            <a:grpSpLocks noChangeAspect="1"/>
          </p:cNvGrpSpPr>
          <p:nvPr/>
        </p:nvGrpSpPr>
        <p:grpSpPr bwMode="auto">
          <a:xfrm>
            <a:off x="5791200" y="1795463"/>
            <a:ext cx="2378075" cy="2343150"/>
            <a:chOff x="3744" y="1536"/>
            <a:chExt cx="1872" cy="1845"/>
          </a:xfrm>
        </p:grpSpPr>
        <p:grpSp>
          <p:nvGrpSpPr>
            <p:cNvPr id="44099" name="Group 42"/>
            <p:cNvGrpSpPr>
              <a:grpSpLocks noChangeAspect="1"/>
            </p:cNvGrpSpPr>
            <p:nvPr/>
          </p:nvGrpSpPr>
          <p:grpSpPr bwMode="auto">
            <a:xfrm>
              <a:off x="4176" y="2064"/>
              <a:ext cx="1440" cy="1152"/>
              <a:chOff x="4176" y="2064"/>
              <a:chExt cx="1440" cy="1152"/>
            </a:xfrm>
          </p:grpSpPr>
          <p:sp>
            <p:nvSpPr>
              <p:cNvPr id="49195" name="Line 43"/>
              <p:cNvSpPr>
                <a:spLocks noChangeAspect="1" noChangeShapeType="1"/>
              </p:cNvSpPr>
              <p:nvPr/>
            </p:nvSpPr>
            <p:spPr bwMode="auto">
              <a:xfrm>
                <a:off x="4320" y="2231"/>
                <a:ext cx="0" cy="9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196" name="Line 44"/>
              <p:cNvSpPr>
                <a:spLocks noChangeAspect="1" noChangeShapeType="1"/>
              </p:cNvSpPr>
              <p:nvPr/>
            </p:nvSpPr>
            <p:spPr bwMode="auto">
              <a:xfrm>
                <a:off x="4176" y="2064"/>
                <a:ext cx="1427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197" name="Line 45"/>
              <p:cNvSpPr>
                <a:spLocks noChangeAspect="1" noChangeShapeType="1"/>
              </p:cNvSpPr>
              <p:nvPr/>
            </p:nvSpPr>
            <p:spPr bwMode="auto">
              <a:xfrm>
                <a:off x="5520" y="2231"/>
                <a:ext cx="0" cy="9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198" name="Freeform 46"/>
              <p:cNvSpPr>
                <a:spLocks noChangeAspect="1"/>
              </p:cNvSpPr>
              <p:nvPr/>
            </p:nvSpPr>
            <p:spPr bwMode="auto">
              <a:xfrm>
                <a:off x="4800" y="2616"/>
                <a:ext cx="261" cy="600"/>
              </a:xfrm>
              <a:custGeom>
                <a:avLst/>
                <a:gdLst>
                  <a:gd name="T0" fmla="*/ 8 w 491"/>
                  <a:gd name="T1" fmla="*/ 1128 h 1128"/>
                  <a:gd name="T2" fmla="*/ 8 w 491"/>
                  <a:gd name="T3" fmla="*/ 888 h 1128"/>
                  <a:gd name="T4" fmla="*/ 8 w 491"/>
                  <a:gd name="T5" fmla="*/ 696 h 1128"/>
                  <a:gd name="T6" fmla="*/ 8 w 491"/>
                  <a:gd name="T7" fmla="*/ 456 h 1128"/>
                  <a:gd name="T8" fmla="*/ 56 w 491"/>
                  <a:gd name="T9" fmla="*/ 216 h 1128"/>
                  <a:gd name="T10" fmla="*/ 152 w 491"/>
                  <a:gd name="T11" fmla="*/ 72 h 1128"/>
                  <a:gd name="T12" fmla="*/ 256 w 491"/>
                  <a:gd name="T13" fmla="*/ 8 h 1128"/>
                  <a:gd name="T14" fmla="*/ 392 w 491"/>
                  <a:gd name="T15" fmla="*/ 120 h 1128"/>
                  <a:gd name="T16" fmla="*/ 472 w 491"/>
                  <a:gd name="T17" fmla="*/ 448 h 1128"/>
                  <a:gd name="T18" fmla="*/ 488 w 491"/>
                  <a:gd name="T19" fmla="*/ 792 h 1128"/>
                  <a:gd name="T20" fmla="*/ 488 w 491"/>
                  <a:gd name="T21" fmla="*/ 1032 h 1128"/>
                  <a:gd name="T22" fmla="*/ 488 w 491"/>
                  <a:gd name="T23" fmla="*/ 1128 h 1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91" h="1128">
                    <a:moveTo>
                      <a:pt x="8" y="1128"/>
                    </a:moveTo>
                    <a:cubicBezTo>
                      <a:pt x="8" y="1044"/>
                      <a:pt x="8" y="960"/>
                      <a:pt x="8" y="888"/>
                    </a:cubicBezTo>
                    <a:cubicBezTo>
                      <a:pt x="8" y="816"/>
                      <a:pt x="8" y="768"/>
                      <a:pt x="8" y="696"/>
                    </a:cubicBezTo>
                    <a:cubicBezTo>
                      <a:pt x="8" y="624"/>
                      <a:pt x="0" y="536"/>
                      <a:pt x="8" y="456"/>
                    </a:cubicBezTo>
                    <a:cubicBezTo>
                      <a:pt x="16" y="376"/>
                      <a:pt x="32" y="280"/>
                      <a:pt x="56" y="216"/>
                    </a:cubicBezTo>
                    <a:cubicBezTo>
                      <a:pt x="80" y="152"/>
                      <a:pt x="119" y="107"/>
                      <a:pt x="152" y="72"/>
                    </a:cubicBezTo>
                    <a:cubicBezTo>
                      <a:pt x="185" y="37"/>
                      <a:pt x="216" y="0"/>
                      <a:pt x="256" y="8"/>
                    </a:cubicBezTo>
                    <a:cubicBezTo>
                      <a:pt x="296" y="16"/>
                      <a:pt x="356" y="47"/>
                      <a:pt x="392" y="120"/>
                    </a:cubicBezTo>
                    <a:cubicBezTo>
                      <a:pt x="428" y="193"/>
                      <a:pt x="456" y="336"/>
                      <a:pt x="472" y="448"/>
                    </a:cubicBezTo>
                    <a:cubicBezTo>
                      <a:pt x="488" y="560"/>
                      <a:pt x="485" y="695"/>
                      <a:pt x="488" y="792"/>
                    </a:cubicBezTo>
                    <a:cubicBezTo>
                      <a:pt x="491" y="889"/>
                      <a:pt x="488" y="976"/>
                      <a:pt x="488" y="1032"/>
                    </a:cubicBezTo>
                    <a:cubicBezTo>
                      <a:pt x="488" y="1088"/>
                      <a:pt x="488" y="1108"/>
                      <a:pt x="488" y="11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199" name="Text Box 47"/>
              <p:cNvSpPr txBox="1">
                <a:spLocks noChangeAspect="1" noChangeArrowheads="1"/>
              </p:cNvSpPr>
              <p:nvPr/>
            </p:nvSpPr>
            <p:spPr bwMode="auto">
              <a:xfrm>
                <a:off x="4176" y="2064"/>
                <a:ext cx="1440" cy="4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sz="1400" b="1">
                    <a:solidFill>
                      <a:schemeClr val="accent2"/>
                    </a:solidFill>
                    <a:cs typeface="+mn-cs"/>
                  </a:rPr>
                  <a:t>SMITHTOWN SCHOOLS</a:t>
                </a:r>
              </a:p>
            </p:txBody>
          </p:sp>
        </p:grpSp>
        <p:sp>
          <p:nvSpPr>
            <p:cNvPr id="49200" name="AutoShape 48"/>
            <p:cNvSpPr>
              <a:spLocks noChangeAspect="1" noChangeArrowheads="1"/>
            </p:cNvSpPr>
            <p:nvPr/>
          </p:nvSpPr>
          <p:spPr bwMode="auto">
            <a:xfrm>
              <a:off x="4128" y="1536"/>
              <a:ext cx="1488" cy="48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44101" name="Group 49"/>
            <p:cNvGrpSpPr>
              <a:grpSpLocks noChangeAspect="1"/>
            </p:cNvGrpSpPr>
            <p:nvPr/>
          </p:nvGrpSpPr>
          <p:grpSpPr bwMode="auto">
            <a:xfrm flipH="1">
              <a:off x="4608" y="2880"/>
              <a:ext cx="354" cy="501"/>
              <a:chOff x="1824" y="2064"/>
              <a:chExt cx="920" cy="1301"/>
            </a:xfrm>
          </p:grpSpPr>
          <p:grpSp>
            <p:nvGrpSpPr>
              <p:cNvPr id="44116" name="Group 50"/>
              <p:cNvGrpSpPr>
                <a:grpSpLocks noChangeAspect="1"/>
              </p:cNvGrpSpPr>
              <p:nvPr/>
            </p:nvGrpSpPr>
            <p:grpSpPr bwMode="auto">
              <a:xfrm>
                <a:off x="1986" y="2064"/>
                <a:ext cx="758" cy="1301"/>
                <a:chOff x="2133" y="720"/>
                <a:chExt cx="1738" cy="2981"/>
              </a:xfrm>
            </p:grpSpPr>
            <p:sp>
              <p:nvSpPr>
                <p:cNvPr id="49203" name="Freeform 51"/>
                <p:cNvSpPr>
                  <a:spLocks noChangeAspect="1"/>
                </p:cNvSpPr>
                <p:nvPr/>
              </p:nvSpPr>
              <p:spPr bwMode="auto">
                <a:xfrm>
                  <a:off x="2131" y="1247"/>
                  <a:ext cx="1743" cy="2454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9204" name="Oval 52"/>
                <p:cNvSpPr>
                  <a:spLocks noChangeAspect="1" noChangeArrowheads="1"/>
                </p:cNvSpPr>
                <p:nvPr/>
              </p:nvSpPr>
              <p:spPr bwMode="auto">
                <a:xfrm>
                  <a:off x="2541" y="719"/>
                  <a:ext cx="581" cy="57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44117" name="Group 53"/>
              <p:cNvGrpSpPr>
                <a:grpSpLocks noChangeAspect="1"/>
              </p:cNvGrpSpPr>
              <p:nvPr/>
            </p:nvGrpSpPr>
            <p:grpSpPr bwMode="auto">
              <a:xfrm>
                <a:off x="1824" y="2535"/>
                <a:ext cx="362" cy="758"/>
                <a:chOff x="3888" y="1440"/>
                <a:chExt cx="1091" cy="2285"/>
              </a:xfrm>
            </p:grpSpPr>
            <p:sp>
              <p:nvSpPr>
                <p:cNvPr id="49206" name="Oval 54"/>
                <p:cNvSpPr>
                  <a:spLocks noChangeAspect="1" noChangeArrowheads="1"/>
                </p:cNvSpPr>
                <p:nvPr/>
              </p:nvSpPr>
              <p:spPr bwMode="auto">
                <a:xfrm>
                  <a:off x="4217" y="1437"/>
                  <a:ext cx="440" cy="43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9207" name="Freeform 55"/>
                <p:cNvSpPr>
                  <a:spLocks noChangeAspect="1"/>
                </p:cNvSpPr>
                <p:nvPr/>
              </p:nvSpPr>
              <p:spPr bwMode="auto">
                <a:xfrm>
                  <a:off x="3885" y="1868"/>
                  <a:ext cx="1096" cy="1859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786 w 1091"/>
                    <a:gd name="T21" fmla="*/ 964 h 1853"/>
                    <a:gd name="T22" fmla="*/ 798 w 1091"/>
                    <a:gd name="T23" fmla="*/ 1052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9 w 1091"/>
                    <a:gd name="T37" fmla="*/ 1052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332 w 1091"/>
                    <a:gd name="T51" fmla="*/ 1086 h 1853"/>
                    <a:gd name="T52" fmla="*/ 222 w 1091"/>
                    <a:gd name="T53" fmla="*/ 1030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144 w 1091"/>
                    <a:gd name="T59" fmla="*/ 576 h 1853"/>
                    <a:gd name="T60" fmla="*/ 5 w 1091"/>
                    <a:gd name="T61" fmla="*/ 482 h 1853"/>
                    <a:gd name="T62" fmla="*/ 177 w 1091"/>
                    <a:gd name="T63" fmla="*/ 321 h 1853"/>
                    <a:gd name="T64" fmla="*/ 177 w 1091"/>
                    <a:gd name="T65" fmla="*/ 309 h 1853"/>
                    <a:gd name="T66" fmla="*/ 174 w 1091"/>
                    <a:gd name="T67" fmla="*/ 318 h 1853"/>
                    <a:gd name="T68" fmla="*/ 180 w 1091"/>
                    <a:gd name="T69" fmla="*/ 309 h 1853"/>
                    <a:gd name="T70" fmla="*/ 192 w 1091"/>
                    <a:gd name="T71" fmla="*/ 300 h 1853"/>
                    <a:gd name="T72" fmla="*/ 294 w 1091"/>
                    <a:gd name="T73" fmla="*/ 204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50" y="803"/>
                        <a:pt x="755" y="840"/>
                      </a:cubicBezTo>
                      <a:cubicBezTo>
                        <a:pt x="760" y="877"/>
                        <a:pt x="779" y="929"/>
                        <a:pt x="786" y="964"/>
                      </a:cubicBezTo>
                      <a:cubicBezTo>
                        <a:pt x="793" y="999"/>
                        <a:pt x="795" y="1009"/>
                        <a:pt x="798" y="1052"/>
                      </a:cubicBezTo>
                      <a:cubicBezTo>
                        <a:pt x="801" y="1095"/>
                        <a:pt x="810" y="1155"/>
                        <a:pt x="803" y="1224"/>
                      </a:cubicBezTo>
                      <a:cubicBezTo>
                        <a:pt x="796" y="1293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0" y="1701"/>
                        <a:pt x="637" y="1578"/>
                      </a:cubicBezTo>
                      <a:cubicBezTo>
                        <a:pt x="634" y="1455"/>
                        <a:pt x="637" y="1130"/>
                        <a:pt x="609" y="1052"/>
                      </a:cubicBezTo>
                      <a:cubicBezTo>
                        <a:pt x="581" y="974"/>
                        <a:pt x="498" y="1075"/>
                        <a:pt x="471" y="1113"/>
                      </a:cubicBezTo>
                      <a:cubicBezTo>
                        <a:pt x="444" y="115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57" y="1503"/>
                        <a:pt x="271" y="1401"/>
                      </a:cubicBezTo>
                      <a:cubicBezTo>
                        <a:pt x="285" y="1299"/>
                        <a:pt x="340" y="1148"/>
                        <a:pt x="332" y="1086"/>
                      </a:cubicBezTo>
                      <a:cubicBezTo>
                        <a:pt x="324" y="1024"/>
                        <a:pt x="225" y="1084"/>
                        <a:pt x="222" y="1030"/>
                      </a:cubicBezTo>
                      <a:cubicBezTo>
                        <a:pt x="219" y="976"/>
                        <a:pt x="288" y="848"/>
                        <a:pt x="316" y="759"/>
                      </a:cubicBezTo>
                      <a:cubicBezTo>
                        <a:pt x="344" y="670"/>
                        <a:pt x="422" y="523"/>
                        <a:pt x="393" y="493"/>
                      </a:cubicBezTo>
                      <a:cubicBezTo>
                        <a:pt x="364" y="463"/>
                        <a:pt x="209" y="578"/>
                        <a:pt x="144" y="576"/>
                      </a:cubicBezTo>
                      <a:cubicBezTo>
                        <a:pt x="79" y="574"/>
                        <a:pt x="0" y="524"/>
                        <a:pt x="5" y="482"/>
                      </a:cubicBezTo>
                      <a:cubicBezTo>
                        <a:pt x="10" y="440"/>
                        <a:pt x="148" y="350"/>
                        <a:pt x="177" y="321"/>
                      </a:cubicBezTo>
                      <a:cubicBezTo>
                        <a:pt x="206" y="292"/>
                        <a:pt x="177" y="309"/>
                        <a:pt x="177" y="309"/>
                      </a:cubicBezTo>
                      <a:cubicBezTo>
                        <a:pt x="177" y="309"/>
                        <a:pt x="174" y="318"/>
                        <a:pt x="174" y="318"/>
                      </a:cubicBezTo>
                      <a:cubicBezTo>
                        <a:pt x="174" y="318"/>
                        <a:pt x="177" y="312"/>
                        <a:pt x="180" y="309"/>
                      </a:cubicBezTo>
                      <a:cubicBezTo>
                        <a:pt x="183" y="306"/>
                        <a:pt x="173" y="318"/>
                        <a:pt x="192" y="300"/>
                      </a:cubicBezTo>
                      <a:cubicBezTo>
                        <a:pt x="211" y="282"/>
                        <a:pt x="273" y="224"/>
                        <a:pt x="294" y="204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9208" name="Freeform 56"/>
                <p:cNvSpPr>
                  <a:spLocks noChangeAspect="1"/>
                </p:cNvSpPr>
                <p:nvPr/>
              </p:nvSpPr>
              <p:spPr bwMode="auto">
                <a:xfrm>
                  <a:off x="4237" y="2533"/>
                  <a:ext cx="382" cy="59"/>
                </a:xfrm>
                <a:custGeom>
                  <a:avLst/>
                  <a:gdLst>
                    <a:gd name="T0" fmla="*/ 0 w 432"/>
                    <a:gd name="T1" fmla="*/ 0 h 1"/>
                    <a:gd name="T2" fmla="*/ 144 w 432"/>
                    <a:gd name="T3" fmla="*/ 0 h 1"/>
                    <a:gd name="T4" fmla="*/ 192 w 432"/>
                    <a:gd name="T5" fmla="*/ 0 h 1"/>
                    <a:gd name="T6" fmla="*/ 336 w 432"/>
                    <a:gd name="T7" fmla="*/ 0 h 1"/>
                    <a:gd name="T8" fmla="*/ 432 w 43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2" h="1">
                      <a:moveTo>
                        <a:pt x="0" y="0"/>
                      </a:moveTo>
                      <a:cubicBezTo>
                        <a:pt x="56" y="0"/>
                        <a:pt x="112" y="0"/>
                        <a:pt x="144" y="0"/>
                      </a:cubicBezTo>
                      <a:cubicBezTo>
                        <a:pt x="176" y="0"/>
                        <a:pt x="160" y="0"/>
                        <a:pt x="192" y="0"/>
                      </a:cubicBezTo>
                      <a:cubicBezTo>
                        <a:pt x="224" y="0"/>
                        <a:pt x="296" y="0"/>
                        <a:pt x="336" y="0"/>
                      </a:cubicBezTo>
                      <a:cubicBezTo>
                        <a:pt x="376" y="0"/>
                        <a:pt x="404" y="0"/>
                        <a:pt x="432" y="0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44102" name="Group 57"/>
            <p:cNvGrpSpPr>
              <a:grpSpLocks noChangeAspect="1"/>
            </p:cNvGrpSpPr>
            <p:nvPr/>
          </p:nvGrpSpPr>
          <p:grpSpPr bwMode="auto">
            <a:xfrm flipH="1">
              <a:off x="3936" y="2688"/>
              <a:ext cx="354" cy="501"/>
              <a:chOff x="1824" y="2064"/>
              <a:chExt cx="920" cy="1301"/>
            </a:xfrm>
          </p:grpSpPr>
          <p:grpSp>
            <p:nvGrpSpPr>
              <p:cNvPr id="44109" name="Group 58"/>
              <p:cNvGrpSpPr>
                <a:grpSpLocks noChangeAspect="1"/>
              </p:cNvGrpSpPr>
              <p:nvPr/>
            </p:nvGrpSpPr>
            <p:grpSpPr bwMode="auto">
              <a:xfrm>
                <a:off x="1986" y="2064"/>
                <a:ext cx="758" cy="1301"/>
                <a:chOff x="2133" y="720"/>
                <a:chExt cx="1738" cy="2981"/>
              </a:xfrm>
            </p:grpSpPr>
            <p:sp>
              <p:nvSpPr>
                <p:cNvPr id="49211" name="Freeform 59"/>
                <p:cNvSpPr>
                  <a:spLocks noChangeAspect="1"/>
                </p:cNvSpPr>
                <p:nvPr/>
              </p:nvSpPr>
              <p:spPr bwMode="auto">
                <a:xfrm>
                  <a:off x="2133" y="1251"/>
                  <a:ext cx="1735" cy="2447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9212" name="Oval 60"/>
                <p:cNvSpPr>
                  <a:spLocks noChangeAspect="1" noChangeArrowheads="1"/>
                </p:cNvSpPr>
                <p:nvPr/>
              </p:nvSpPr>
              <p:spPr bwMode="auto">
                <a:xfrm>
                  <a:off x="2543" y="723"/>
                  <a:ext cx="573" cy="57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44110" name="Group 61"/>
              <p:cNvGrpSpPr>
                <a:grpSpLocks noChangeAspect="1"/>
              </p:cNvGrpSpPr>
              <p:nvPr/>
            </p:nvGrpSpPr>
            <p:grpSpPr bwMode="auto">
              <a:xfrm>
                <a:off x="1824" y="2535"/>
                <a:ext cx="362" cy="758"/>
                <a:chOff x="3888" y="1440"/>
                <a:chExt cx="1091" cy="2285"/>
              </a:xfrm>
            </p:grpSpPr>
            <p:sp>
              <p:nvSpPr>
                <p:cNvPr id="49214" name="Oval 62"/>
                <p:cNvSpPr>
                  <a:spLocks noChangeAspect="1" noChangeArrowheads="1"/>
                </p:cNvSpPr>
                <p:nvPr/>
              </p:nvSpPr>
              <p:spPr bwMode="auto">
                <a:xfrm>
                  <a:off x="4220" y="1443"/>
                  <a:ext cx="431" cy="43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9215" name="Freeform 63"/>
                <p:cNvSpPr>
                  <a:spLocks noChangeAspect="1"/>
                </p:cNvSpPr>
                <p:nvPr/>
              </p:nvSpPr>
              <p:spPr bwMode="auto">
                <a:xfrm>
                  <a:off x="3887" y="1873"/>
                  <a:ext cx="1086" cy="1849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786 w 1091"/>
                    <a:gd name="T21" fmla="*/ 964 h 1853"/>
                    <a:gd name="T22" fmla="*/ 798 w 1091"/>
                    <a:gd name="T23" fmla="*/ 1052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9 w 1091"/>
                    <a:gd name="T37" fmla="*/ 1052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332 w 1091"/>
                    <a:gd name="T51" fmla="*/ 1086 h 1853"/>
                    <a:gd name="T52" fmla="*/ 222 w 1091"/>
                    <a:gd name="T53" fmla="*/ 1030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144 w 1091"/>
                    <a:gd name="T59" fmla="*/ 576 h 1853"/>
                    <a:gd name="T60" fmla="*/ 5 w 1091"/>
                    <a:gd name="T61" fmla="*/ 482 h 1853"/>
                    <a:gd name="T62" fmla="*/ 177 w 1091"/>
                    <a:gd name="T63" fmla="*/ 321 h 1853"/>
                    <a:gd name="T64" fmla="*/ 177 w 1091"/>
                    <a:gd name="T65" fmla="*/ 309 h 1853"/>
                    <a:gd name="T66" fmla="*/ 174 w 1091"/>
                    <a:gd name="T67" fmla="*/ 318 h 1853"/>
                    <a:gd name="T68" fmla="*/ 180 w 1091"/>
                    <a:gd name="T69" fmla="*/ 309 h 1853"/>
                    <a:gd name="T70" fmla="*/ 192 w 1091"/>
                    <a:gd name="T71" fmla="*/ 300 h 1853"/>
                    <a:gd name="T72" fmla="*/ 294 w 1091"/>
                    <a:gd name="T73" fmla="*/ 204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50" y="803"/>
                        <a:pt x="755" y="840"/>
                      </a:cubicBezTo>
                      <a:cubicBezTo>
                        <a:pt x="760" y="877"/>
                        <a:pt x="779" y="929"/>
                        <a:pt x="786" y="964"/>
                      </a:cubicBezTo>
                      <a:cubicBezTo>
                        <a:pt x="793" y="999"/>
                        <a:pt x="795" y="1009"/>
                        <a:pt x="798" y="1052"/>
                      </a:cubicBezTo>
                      <a:cubicBezTo>
                        <a:pt x="801" y="1095"/>
                        <a:pt x="810" y="1155"/>
                        <a:pt x="803" y="1224"/>
                      </a:cubicBezTo>
                      <a:cubicBezTo>
                        <a:pt x="796" y="1293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0" y="1701"/>
                        <a:pt x="637" y="1578"/>
                      </a:cubicBezTo>
                      <a:cubicBezTo>
                        <a:pt x="634" y="1455"/>
                        <a:pt x="637" y="1130"/>
                        <a:pt x="609" y="1052"/>
                      </a:cubicBezTo>
                      <a:cubicBezTo>
                        <a:pt x="581" y="974"/>
                        <a:pt x="498" y="1075"/>
                        <a:pt x="471" y="1113"/>
                      </a:cubicBezTo>
                      <a:cubicBezTo>
                        <a:pt x="444" y="115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57" y="1503"/>
                        <a:pt x="271" y="1401"/>
                      </a:cubicBezTo>
                      <a:cubicBezTo>
                        <a:pt x="285" y="1299"/>
                        <a:pt x="340" y="1148"/>
                        <a:pt x="332" y="1086"/>
                      </a:cubicBezTo>
                      <a:cubicBezTo>
                        <a:pt x="324" y="1024"/>
                        <a:pt x="225" y="1084"/>
                        <a:pt x="222" y="1030"/>
                      </a:cubicBezTo>
                      <a:cubicBezTo>
                        <a:pt x="219" y="976"/>
                        <a:pt x="288" y="848"/>
                        <a:pt x="316" y="759"/>
                      </a:cubicBezTo>
                      <a:cubicBezTo>
                        <a:pt x="344" y="670"/>
                        <a:pt x="422" y="523"/>
                        <a:pt x="393" y="493"/>
                      </a:cubicBezTo>
                      <a:cubicBezTo>
                        <a:pt x="364" y="463"/>
                        <a:pt x="209" y="578"/>
                        <a:pt x="144" y="576"/>
                      </a:cubicBezTo>
                      <a:cubicBezTo>
                        <a:pt x="79" y="574"/>
                        <a:pt x="0" y="524"/>
                        <a:pt x="5" y="482"/>
                      </a:cubicBezTo>
                      <a:cubicBezTo>
                        <a:pt x="10" y="440"/>
                        <a:pt x="148" y="350"/>
                        <a:pt x="177" y="321"/>
                      </a:cubicBezTo>
                      <a:cubicBezTo>
                        <a:pt x="206" y="292"/>
                        <a:pt x="177" y="309"/>
                        <a:pt x="177" y="309"/>
                      </a:cubicBezTo>
                      <a:cubicBezTo>
                        <a:pt x="177" y="309"/>
                        <a:pt x="174" y="318"/>
                        <a:pt x="174" y="318"/>
                      </a:cubicBezTo>
                      <a:cubicBezTo>
                        <a:pt x="174" y="318"/>
                        <a:pt x="177" y="312"/>
                        <a:pt x="180" y="309"/>
                      </a:cubicBezTo>
                      <a:cubicBezTo>
                        <a:pt x="183" y="306"/>
                        <a:pt x="173" y="318"/>
                        <a:pt x="192" y="300"/>
                      </a:cubicBezTo>
                      <a:cubicBezTo>
                        <a:pt x="211" y="282"/>
                        <a:pt x="273" y="224"/>
                        <a:pt x="294" y="204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9216" name="Freeform 64"/>
                <p:cNvSpPr>
                  <a:spLocks noChangeAspect="1"/>
                </p:cNvSpPr>
                <p:nvPr/>
              </p:nvSpPr>
              <p:spPr bwMode="auto">
                <a:xfrm>
                  <a:off x="4230" y="2539"/>
                  <a:ext cx="392" cy="59"/>
                </a:xfrm>
                <a:custGeom>
                  <a:avLst/>
                  <a:gdLst>
                    <a:gd name="T0" fmla="*/ 0 w 432"/>
                    <a:gd name="T1" fmla="*/ 0 h 1"/>
                    <a:gd name="T2" fmla="*/ 144 w 432"/>
                    <a:gd name="T3" fmla="*/ 0 h 1"/>
                    <a:gd name="T4" fmla="*/ 192 w 432"/>
                    <a:gd name="T5" fmla="*/ 0 h 1"/>
                    <a:gd name="T6" fmla="*/ 336 w 432"/>
                    <a:gd name="T7" fmla="*/ 0 h 1"/>
                    <a:gd name="T8" fmla="*/ 432 w 43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2" h="1">
                      <a:moveTo>
                        <a:pt x="0" y="0"/>
                      </a:moveTo>
                      <a:cubicBezTo>
                        <a:pt x="56" y="0"/>
                        <a:pt x="112" y="0"/>
                        <a:pt x="144" y="0"/>
                      </a:cubicBezTo>
                      <a:cubicBezTo>
                        <a:pt x="176" y="0"/>
                        <a:pt x="160" y="0"/>
                        <a:pt x="192" y="0"/>
                      </a:cubicBezTo>
                      <a:cubicBezTo>
                        <a:pt x="224" y="0"/>
                        <a:pt x="296" y="0"/>
                        <a:pt x="336" y="0"/>
                      </a:cubicBezTo>
                      <a:cubicBezTo>
                        <a:pt x="376" y="0"/>
                        <a:pt x="404" y="0"/>
                        <a:pt x="432" y="0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44103" name="Group 65"/>
            <p:cNvGrpSpPr>
              <a:grpSpLocks noChangeAspect="1"/>
            </p:cNvGrpSpPr>
            <p:nvPr/>
          </p:nvGrpSpPr>
          <p:grpSpPr bwMode="auto">
            <a:xfrm>
              <a:off x="3744" y="2064"/>
              <a:ext cx="336" cy="498"/>
              <a:chOff x="3360" y="1536"/>
              <a:chExt cx="628" cy="930"/>
            </a:xfrm>
          </p:grpSpPr>
          <p:sp>
            <p:nvSpPr>
              <p:cNvPr id="49218" name="Freeform 66"/>
              <p:cNvSpPr>
                <a:spLocks noChangeAspect="1"/>
              </p:cNvSpPr>
              <p:nvPr/>
            </p:nvSpPr>
            <p:spPr bwMode="auto">
              <a:xfrm flipH="1">
                <a:off x="3360" y="1698"/>
                <a:ext cx="505" cy="754"/>
              </a:xfrm>
              <a:custGeom>
                <a:avLst/>
                <a:gdLst>
                  <a:gd name="T0" fmla="*/ 459 w 1738"/>
                  <a:gd name="T1" fmla="*/ 674 h 2455"/>
                  <a:gd name="T2" fmla="*/ 459 w 1738"/>
                  <a:gd name="T3" fmla="*/ 338 h 2455"/>
                  <a:gd name="T4" fmla="*/ 603 w 1738"/>
                  <a:gd name="T5" fmla="*/ 139 h 2455"/>
                  <a:gd name="T6" fmla="*/ 747 w 1738"/>
                  <a:gd name="T7" fmla="*/ 83 h 2455"/>
                  <a:gd name="T8" fmla="*/ 1002 w 1738"/>
                  <a:gd name="T9" fmla="*/ 50 h 2455"/>
                  <a:gd name="T10" fmla="*/ 1113 w 1738"/>
                  <a:gd name="T11" fmla="*/ 382 h 2455"/>
                  <a:gd name="T12" fmla="*/ 1190 w 1738"/>
                  <a:gd name="T13" fmla="*/ 604 h 2455"/>
                  <a:gd name="T14" fmla="*/ 1201 w 1738"/>
                  <a:gd name="T15" fmla="*/ 715 h 2455"/>
                  <a:gd name="T16" fmla="*/ 1245 w 1738"/>
                  <a:gd name="T17" fmla="*/ 792 h 2455"/>
                  <a:gd name="T18" fmla="*/ 1223 w 1738"/>
                  <a:gd name="T19" fmla="*/ 814 h 2455"/>
                  <a:gd name="T20" fmla="*/ 1268 w 1738"/>
                  <a:gd name="T21" fmla="*/ 881 h 2455"/>
                  <a:gd name="T22" fmla="*/ 1268 w 1738"/>
                  <a:gd name="T23" fmla="*/ 958 h 2455"/>
                  <a:gd name="T24" fmla="*/ 1334 w 1738"/>
                  <a:gd name="T25" fmla="*/ 1025 h 2455"/>
                  <a:gd name="T26" fmla="*/ 1345 w 1738"/>
                  <a:gd name="T27" fmla="*/ 1180 h 2455"/>
                  <a:gd name="T28" fmla="*/ 1275 w 1738"/>
                  <a:gd name="T29" fmla="*/ 1394 h 2455"/>
                  <a:gd name="T30" fmla="*/ 1227 w 1738"/>
                  <a:gd name="T31" fmla="*/ 1490 h 2455"/>
                  <a:gd name="T32" fmla="*/ 1323 w 1738"/>
                  <a:gd name="T33" fmla="*/ 1826 h 2455"/>
                  <a:gd name="T34" fmla="*/ 1677 w 1738"/>
                  <a:gd name="T35" fmla="*/ 2144 h 2455"/>
                  <a:gd name="T36" fmla="*/ 1689 w 1738"/>
                  <a:gd name="T37" fmla="*/ 2177 h 2455"/>
                  <a:gd name="T38" fmla="*/ 1467 w 1738"/>
                  <a:gd name="T39" fmla="*/ 2450 h 2455"/>
                  <a:gd name="T40" fmla="*/ 1275 w 1738"/>
                  <a:gd name="T41" fmla="*/ 2210 h 2455"/>
                  <a:gd name="T42" fmla="*/ 1035 w 1738"/>
                  <a:gd name="T43" fmla="*/ 1682 h 2455"/>
                  <a:gd name="T44" fmla="*/ 987 w 1738"/>
                  <a:gd name="T45" fmla="*/ 1346 h 2455"/>
                  <a:gd name="T46" fmla="*/ 939 w 1738"/>
                  <a:gd name="T47" fmla="*/ 1250 h 2455"/>
                  <a:gd name="T48" fmla="*/ 791 w 1738"/>
                  <a:gd name="T49" fmla="*/ 1623 h 2455"/>
                  <a:gd name="T50" fmla="*/ 795 w 1738"/>
                  <a:gd name="T51" fmla="*/ 1970 h 2455"/>
                  <a:gd name="T52" fmla="*/ 802 w 1738"/>
                  <a:gd name="T53" fmla="*/ 2276 h 2455"/>
                  <a:gd name="T54" fmla="*/ 747 w 1738"/>
                  <a:gd name="T55" fmla="*/ 2354 h 2455"/>
                  <a:gd name="T56" fmla="*/ 507 w 1738"/>
                  <a:gd name="T57" fmla="*/ 2354 h 2455"/>
                  <a:gd name="T58" fmla="*/ 507 w 1738"/>
                  <a:gd name="T59" fmla="*/ 2066 h 2455"/>
                  <a:gd name="T60" fmla="*/ 555 w 1738"/>
                  <a:gd name="T61" fmla="*/ 1538 h 2455"/>
                  <a:gd name="T62" fmla="*/ 651 w 1738"/>
                  <a:gd name="T63" fmla="*/ 1154 h 2455"/>
                  <a:gd name="T64" fmla="*/ 651 w 1738"/>
                  <a:gd name="T65" fmla="*/ 962 h 2455"/>
                  <a:gd name="T66" fmla="*/ 555 w 1738"/>
                  <a:gd name="T67" fmla="*/ 818 h 2455"/>
                  <a:gd name="T68" fmla="*/ 267 w 1738"/>
                  <a:gd name="T69" fmla="*/ 1202 h 2455"/>
                  <a:gd name="T70" fmla="*/ 27 w 1738"/>
                  <a:gd name="T71" fmla="*/ 1106 h 2455"/>
                  <a:gd name="T72" fmla="*/ 105 w 1738"/>
                  <a:gd name="T73" fmla="*/ 1025 h 2455"/>
                  <a:gd name="T74" fmla="*/ 459 w 1738"/>
                  <a:gd name="T75" fmla="*/ 674 h 2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38" h="2455">
                    <a:moveTo>
                      <a:pt x="459" y="674"/>
                    </a:moveTo>
                    <a:cubicBezTo>
                      <a:pt x="539" y="570"/>
                      <a:pt x="435" y="427"/>
                      <a:pt x="459" y="338"/>
                    </a:cubicBezTo>
                    <a:cubicBezTo>
                      <a:pt x="483" y="249"/>
                      <a:pt x="555" y="181"/>
                      <a:pt x="603" y="139"/>
                    </a:cubicBezTo>
                    <a:cubicBezTo>
                      <a:pt x="651" y="97"/>
                      <a:pt x="681" y="98"/>
                      <a:pt x="747" y="83"/>
                    </a:cubicBezTo>
                    <a:cubicBezTo>
                      <a:pt x="813" y="68"/>
                      <a:pt x="941" y="0"/>
                      <a:pt x="1002" y="50"/>
                    </a:cubicBezTo>
                    <a:cubicBezTo>
                      <a:pt x="1063" y="100"/>
                      <a:pt x="1082" y="290"/>
                      <a:pt x="1113" y="382"/>
                    </a:cubicBezTo>
                    <a:cubicBezTo>
                      <a:pt x="1144" y="474"/>
                      <a:pt x="1175" y="549"/>
                      <a:pt x="1190" y="604"/>
                    </a:cubicBezTo>
                    <a:cubicBezTo>
                      <a:pt x="1205" y="659"/>
                      <a:pt x="1192" y="684"/>
                      <a:pt x="1201" y="715"/>
                    </a:cubicBezTo>
                    <a:cubicBezTo>
                      <a:pt x="1210" y="746"/>
                      <a:pt x="1241" y="776"/>
                      <a:pt x="1245" y="792"/>
                    </a:cubicBezTo>
                    <a:cubicBezTo>
                      <a:pt x="1249" y="808"/>
                      <a:pt x="1219" y="799"/>
                      <a:pt x="1223" y="814"/>
                    </a:cubicBezTo>
                    <a:cubicBezTo>
                      <a:pt x="1227" y="829"/>
                      <a:pt x="1261" y="857"/>
                      <a:pt x="1268" y="881"/>
                    </a:cubicBezTo>
                    <a:cubicBezTo>
                      <a:pt x="1275" y="905"/>
                      <a:pt x="1257" y="934"/>
                      <a:pt x="1268" y="958"/>
                    </a:cubicBezTo>
                    <a:cubicBezTo>
                      <a:pt x="1279" y="982"/>
                      <a:pt x="1321" y="988"/>
                      <a:pt x="1334" y="1025"/>
                    </a:cubicBezTo>
                    <a:cubicBezTo>
                      <a:pt x="1347" y="1062"/>
                      <a:pt x="1355" y="1119"/>
                      <a:pt x="1345" y="1180"/>
                    </a:cubicBezTo>
                    <a:cubicBezTo>
                      <a:pt x="1335" y="1241"/>
                      <a:pt x="1295" y="1342"/>
                      <a:pt x="1275" y="1394"/>
                    </a:cubicBezTo>
                    <a:cubicBezTo>
                      <a:pt x="1255" y="1446"/>
                      <a:pt x="1219" y="1418"/>
                      <a:pt x="1227" y="1490"/>
                    </a:cubicBezTo>
                    <a:cubicBezTo>
                      <a:pt x="1235" y="1562"/>
                      <a:pt x="1248" y="1717"/>
                      <a:pt x="1323" y="1826"/>
                    </a:cubicBezTo>
                    <a:cubicBezTo>
                      <a:pt x="1398" y="1935"/>
                      <a:pt x="1616" y="2086"/>
                      <a:pt x="1677" y="2144"/>
                    </a:cubicBezTo>
                    <a:cubicBezTo>
                      <a:pt x="1738" y="2202"/>
                      <a:pt x="1724" y="2126"/>
                      <a:pt x="1689" y="2177"/>
                    </a:cubicBezTo>
                    <a:cubicBezTo>
                      <a:pt x="1654" y="2228"/>
                      <a:pt x="1536" y="2445"/>
                      <a:pt x="1467" y="2450"/>
                    </a:cubicBezTo>
                    <a:cubicBezTo>
                      <a:pt x="1398" y="2455"/>
                      <a:pt x="1347" y="2338"/>
                      <a:pt x="1275" y="2210"/>
                    </a:cubicBezTo>
                    <a:cubicBezTo>
                      <a:pt x="1203" y="2082"/>
                      <a:pt x="1083" y="1826"/>
                      <a:pt x="1035" y="1682"/>
                    </a:cubicBezTo>
                    <a:cubicBezTo>
                      <a:pt x="987" y="1538"/>
                      <a:pt x="1003" y="1418"/>
                      <a:pt x="987" y="1346"/>
                    </a:cubicBezTo>
                    <a:cubicBezTo>
                      <a:pt x="971" y="1274"/>
                      <a:pt x="972" y="1204"/>
                      <a:pt x="939" y="1250"/>
                    </a:cubicBezTo>
                    <a:cubicBezTo>
                      <a:pt x="906" y="1296"/>
                      <a:pt x="815" y="1503"/>
                      <a:pt x="791" y="1623"/>
                    </a:cubicBezTo>
                    <a:cubicBezTo>
                      <a:pt x="767" y="1743"/>
                      <a:pt x="793" y="1861"/>
                      <a:pt x="795" y="1970"/>
                    </a:cubicBezTo>
                    <a:cubicBezTo>
                      <a:pt x="797" y="2079"/>
                      <a:pt x="810" y="2212"/>
                      <a:pt x="802" y="2276"/>
                    </a:cubicBezTo>
                    <a:cubicBezTo>
                      <a:pt x="794" y="2340"/>
                      <a:pt x="796" y="2341"/>
                      <a:pt x="747" y="2354"/>
                    </a:cubicBezTo>
                    <a:cubicBezTo>
                      <a:pt x="698" y="2367"/>
                      <a:pt x="547" y="2402"/>
                      <a:pt x="507" y="2354"/>
                    </a:cubicBezTo>
                    <a:cubicBezTo>
                      <a:pt x="467" y="2306"/>
                      <a:pt x="499" y="2202"/>
                      <a:pt x="507" y="2066"/>
                    </a:cubicBezTo>
                    <a:cubicBezTo>
                      <a:pt x="515" y="1930"/>
                      <a:pt x="531" y="1690"/>
                      <a:pt x="555" y="1538"/>
                    </a:cubicBezTo>
                    <a:cubicBezTo>
                      <a:pt x="579" y="1386"/>
                      <a:pt x="635" y="1250"/>
                      <a:pt x="651" y="1154"/>
                    </a:cubicBezTo>
                    <a:cubicBezTo>
                      <a:pt x="667" y="1058"/>
                      <a:pt x="667" y="1018"/>
                      <a:pt x="651" y="962"/>
                    </a:cubicBezTo>
                    <a:cubicBezTo>
                      <a:pt x="635" y="906"/>
                      <a:pt x="619" y="778"/>
                      <a:pt x="555" y="818"/>
                    </a:cubicBezTo>
                    <a:cubicBezTo>
                      <a:pt x="491" y="858"/>
                      <a:pt x="355" y="1154"/>
                      <a:pt x="267" y="1202"/>
                    </a:cubicBezTo>
                    <a:cubicBezTo>
                      <a:pt x="179" y="1250"/>
                      <a:pt x="54" y="1135"/>
                      <a:pt x="27" y="1106"/>
                    </a:cubicBezTo>
                    <a:cubicBezTo>
                      <a:pt x="0" y="1077"/>
                      <a:pt x="33" y="1097"/>
                      <a:pt x="105" y="1025"/>
                    </a:cubicBezTo>
                    <a:cubicBezTo>
                      <a:pt x="177" y="953"/>
                      <a:pt x="385" y="747"/>
                      <a:pt x="459" y="674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219" name="Oval 67"/>
              <p:cNvSpPr>
                <a:spLocks noChangeAspect="1" noChangeArrowheads="1"/>
              </p:cNvSpPr>
              <p:nvPr/>
            </p:nvSpPr>
            <p:spPr bwMode="auto">
              <a:xfrm>
                <a:off x="3601" y="1535"/>
                <a:ext cx="168" cy="177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44106" name="Group 68"/>
              <p:cNvGrpSpPr>
                <a:grpSpLocks noChangeAspect="1"/>
              </p:cNvGrpSpPr>
              <p:nvPr/>
            </p:nvGrpSpPr>
            <p:grpSpPr bwMode="auto">
              <a:xfrm>
                <a:off x="3744" y="1920"/>
                <a:ext cx="244" cy="546"/>
                <a:chOff x="1213" y="1488"/>
                <a:chExt cx="1091" cy="2309"/>
              </a:xfrm>
            </p:grpSpPr>
            <p:sp>
              <p:nvSpPr>
                <p:cNvPr id="49221" name="Oval 69"/>
                <p:cNvSpPr>
                  <a:spLocks noChangeAspect="1" noChangeArrowheads="1"/>
                </p:cNvSpPr>
                <p:nvPr/>
              </p:nvSpPr>
              <p:spPr bwMode="auto">
                <a:xfrm>
                  <a:off x="1585" y="1489"/>
                  <a:ext cx="428" cy="434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9222" name="Freeform 70"/>
                <p:cNvSpPr>
                  <a:spLocks noChangeAspect="1"/>
                </p:cNvSpPr>
                <p:nvPr/>
              </p:nvSpPr>
              <p:spPr bwMode="auto">
                <a:xfrm>
                  <a:off x="1209" y="1943"/>
                  <a:ext cx="1097" cy="1856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851 w 1091"/>
                    <a:gd name="T21" fmla="*/ 984 h 1853"/>
                    <a:gd name="T22" fmla="*/ 995 w 1091"/>
                    <a:gd name="T23" fmla="*/ 1128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4 w 1091"/>
                    <a:gd name="T37" fmla="*/ 1169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293 w 1091"/>
                    <a:gd name="T51" fmla="*/ 1113 h 1853"/>
                    <a:gd name="T52" fmla="*/ 94 w 1091"/>
                    <a:gd name="T53" fmla="*/ 1047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94 w 1091"/>
                    <a:gd name="T59" fmla="*/ 493 h 1853"/>
                    <a:gd name="T60" fmla="*/ 5 w 1091"/>
                    <a:gd name="T61" fmla="*/ 482 h 1853"/>
                    <a:gd name="T62" fmla="*/ 127 w 1091"/>
                    <a:gd name="T63" fmla="*/ 327 h 1853"/>
                    <a:gd name="T64" fmla="*/ 149 w 1091"/>
                    <a:gd name="T65" fmla="*/ 321 h 1853"/>
                    <a:gd name="T66" fmla="*/ 128 w 1091"/>
                    <a:gd name="T67" fmla="*/ 336 h 1853"/>
                    <a:gd name="T68" fmla="*/ 105 w 1091"/>
                    <a:gd name="T69" fmla="*/ 349 h 1853"/>
                    <a:gd name="T70" fmla="*/ 272 w 1091"/>
                    <a:gd name="T71" fmla="*/ 228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39" y="800"/>
                        <a:pt x="755" y="840"/>
                      </a:cubicBezTo>
                      <a:cubicBezTo>
                        <a:pt x="771" y="880"/>
                        <a:pt x="811" y="936"/>
                        <a:pt x="851" y="984"/>
                      </a:cubicBezTo>
                      <a:cubicBezTo>
                        <a:pt x="891" y="1032"/>
                        <a:pt x="1003" y="1088"/>
                        <a:pt x="995" y="1128"/>
                      </a:cubicBezTo>
                      <a:cubicBezTo>
                        <a:pt x="987" y="1168"/>
                        <a:pt x="842" y="1167"/>
                        <a:pt x="803" y="1224"/>
                      </a:cubicBezTo>
                      <a:cubicBezTo>
                        <a:pt x="764" y="1281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1" y="1681"/>
                        <a:pt x="637" y="1578"/>
                      </a:cubicBezTo>
                      <a:cubicBezTo>
                        <a:pt x="633" y="1475"/>
                        <a:pt x="632" y="1246"/>
                        <a:pt x="604" y="1169"/>
                      </a:cubicBezTo>
                      <a:cubicBezTo>
                        <a:pt x="576" y="1092"/>
                        <a:pt x="497" y="1095"/>
                        <a:pt x="471" y="1113"/>
                      </a:cubicBezTo>
                      <a:cubicBezTo>
                        <a:pt x="445" y="113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64" y="1499"/>
                        <a:pt x="271" y="1401"/>
                      </a:cubicBezTo>
                      <a:cubicBezTo>
                        <a:pt x="278" y="1303"/>
                        <a:pt x="322" y="1172"/>
                        <a:pt x="293" y="1113"/>
                      </a:cubicBezTo>
                      <a:cubicBezTo>
                        <a:pt x="264" y="1054"/>
                        <a:pt x="90" y="1106"/>
                        <a:pt x="94" y="1047"/>
                      </a:cubicBezTo>
                      <a:cubicBezTo>
                        <a:pt x="98" y="988"/>
                        <a:pt x="266" y="851"/>
                        <a:pt x="316" y="759"/>
                      </a:cubicBezTo>
                      <a:cubicBezTo>
                        <a:pt x="366" y="667"/>
                        <a:pt x="430" y="537"/>
                        <a:pt x="393" y="493"/>
                      </a:cubicBezTo>
                      <a:cubicBezTo>
                        <a:pt x="356" y="449"/>
                        <a:pt x="159" y="495"/>
                        <a:pt x="94" y="493"/>
                      </a:cubicBezTo>
                      <a:cubicBezTo>
                        <a:pt x="29" y="491"/>
                        <a:pt x="0" y="510"/>
                        <a:pt x="5" y="482"/>
                      </a:cubicBezTo>
                      <a:cubicBezTo>
                        <a:pt x="10" y="454"/>
                        <a:pt x="103" y="354"/>
                        <a:pt x="127" y="327"/>
                      </a:cubicBezTo>
                      <a:cubicBezTo>
                        <a:pt x="151" y="300"/>
                        <a:pt x="149" y="320"/>
                        <a:pt x="149" y="321"/>
                      </a:cubicBezTo>
                      <a:cubicBezTo>
                        <a:pt x="149" y="322"/>
                        <a:pt x="135" y="331"/>
                        <a:pt x="128" y="336"/>
                      </a:cubicBezTo>
                      <a:cubicBezTo>
                        <a:pt x="121" y="341"/>
                        <a:pt x="81" y="367"/>
                        <a:pt x="105" y="349"/>
                      </a:cubicBezTo>
                      <a:cubicBezTo>
                        <a:pt x="129" y="331"/>
                        <a:pt x="237" y="253"/>
                        <a:pt x="272" y="228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grpSp>
        <p:nvGrpSpPr>
          <p:cNvPr id="49223" name="Group 71"/>
          <p:cNvGrpSpPr>
            <a:grpSpLocks noChangeAspect="1"/>
          </p:cNvGrpSpPr>
          <p:nvPr/>
        </p:nvGrpSpPr>
        <p:grpSpPr bwMode="auto">
          <a:xfrm>
            <a:off x="6324600" y="3810000"/>
            <a:ext cx="427038" cy="631825"/>
            <a:chOff x="3360" y="1536"/>
            <a:chExt cx="628" cy="930"/>
          </a:xfrm>
        </p:grpSpPr>
        <p:sp>
          <p:nvSpPr>
            <p:cNvPr id="49224" name="Freeform 72"/>
            <p:cNvSpPr>
              <a:spLocks noChangeAspect="1"/>
            </p:cNvSpPr>
            <p:nvPr/>
          </p:nvSpPr>
          <p:spPr bwMode="auto">
            <a:xfrm flipH="1">
              <a:off x="3360" y="1697"/>
              <a:ext cx="504" cy="755"/>
            </a:xfrm>
            <a:custGeom>
              <a:avLst/>
              <a:gdLst>
                <a:gd name="T0" fmla="*/ 459 w 1738"/>
                <a:gd name="T1" fmla="*/ 674 h 2455"/>
                <a:gd name="T2" fmla="*/ 459 w 1738"/>
                <a:gd name="T3" fmla="*/ 338 h 2455"/>
                <a:gd name="T4" fmla="*/ 603 w 1738"/>
                <a:gd name="T5" fmla="*/ 139 h 2455"/>
                <a:gd name="T6" fmla="*/ 747 w 1738"/>
                <a:gd name="T7" fmla="*/ 83 h 2455"/>
                <a:gd name="T8" fmla="*/ 1002 w 1738"/>
                <a:gd name="T9" fmla="*/ 50 h 2455"/>
                <a:gd name="T10" fmla="*/ 1113 w 1738"/>
                <a:gd name="T11" fmla="*/ 382 h 2455"/>
                <a:gd name="T12" fmla="*/ 1190 w 1738"/>
                <a:gd name="T13" fmla="*/ 604 h 2455"/>
                <a:gd name="T14" fmla="*/ 1201 w 1738"/>
                <a:gd name="T15" fmla="*/ 715 h 2455"/>
                <a:gd name="T16" fmla="*/ 1245 w 1738"/>
                <a:gd name="T17" fmla="*/ 792 h 2455"/>
                <a:gd name="T18" fmla="*/ 1223 w 1738"/>
                <a:gd name="T19" fmla="*/ 814 h 2455"/>
                <a:gd name="T20" fmla="*/ 1268 w 1738"/>
                <a:gd name="T21" fmla="*/ 881 h 2455"/>
                <a:gd name="T22" fmla="*/ 1268 w 1738"/>
                <a:gd name="T23" fmla="*/ 958 h 2455"/>
                <a:gd name="T24" fmla="*/ 1334 w 1738"/>
                <a:gd name="T25" fmla="*/ 1025 h 2455"/>
                <a:gd name="T26" fmla="*/ 1345 w 1738"/>
                <a:gd name="T27" fmla="*/ 1180 h 2455"/>
                <a:gd name="T28" fmla="*/ 1275 w 1738"/>
                <a:gd name="T29" fmla="*/ 1394 h 2455"/>
                <a:gd name="T30" fmla="*/ 1227 w 1738"/>
                <a:gd name="T31" fmla="*/ 1490 h 2455"/>
                <a:gd name="T32" fmla="*/ 1323 w 1738"/>
                <a:gd name="T33" fmla="*/ 1826 h 2455"/>
                <a:gd name="T34" fmla="*/ 1677 w 1738"/>
                <a:gd name="T35" fmla="*/ 2144 h 2455"/>
                <a:gd name="T36" fmla="*/ 1689 w 1738"/>
                <a:gd name="T37" fmla="*/ 2177 h 2455"/>
                <a:gd name="T38" fmla="*/ 1467 w 1738"/>
                <a:gd name="T39" fmla="*/ 2450 h 2455"/>
                <a:gd name="T40" fmla="*/ 1275 w 1738"/>
                <a:gd name="T41" fmla="*/ 2210 h 2455"/>
                <a:gd name="T42" fmla="*/ 1035 w 1738"/>
                <a:gd name="T43" fmla="*/ 1682 h 2455"/>
                <a:gd name="T44" fmla="*/ 987 w 1738"/>
                <a:gd name="T45" fmla="*/ 1346 h 2455"/>
                <a:gd name="T46" fmla="*/ 939 w 1738"/>
                <a:gd name="T47" fmla="*/ 1250 h 2455"/>
                <a:gd name="T48" fmla="*/ 791 w 1738"/>
                <a:gd name="T49" fmla="*/ 1623 h 2455"/>
                <a:gd name="T50" fmla="*/ 795 w 1738"/>
                <a:gd name="T51" fmla="*/ 1970 h 2455"/>
                <a:gd name="T52" fmla="*/ 802 w 1738"/>
                <a:gd name="T53" fmla="*/ 2276 h 2455"/>
                <a:gd name="T54" fmla="*/ 747 w 1738"/>
                <a:gd name="T55" fmla="*/ 2354 h 2455"/>
                <a:gd name="T56" fmla="*/ 507 w 1738"/>
                <a:gd name="T57" fmla="*/ 2354 h 2455"/>
                <a:gd name="T58" fmla="*/ 507 w 1738"/>
                <a:gd name="T59" fmla="*/ 2066 h 2455"/>
                <a:gd name="T60" fmla="*/ 555 w 1738"/>
                <a:gd name="T61" fmla="*/ 1538 h 2455"/>
                <a:gd name="T62" fmla="*/ 651 w 1738"/>
                <a:gd name="T63" fmla="*/ 1154 h 2455"/>
                <a:gd name="T64" fmla="*/ 651 w 1738"/>
                <a:gd name="T65" fmla="*/ 962 h 2455"/>
                <a:gd name="T66" fmla="*/ 555 w 1738"/>
                <a:gd name="T67" fmla="*/ 818 h 2455"/>
                <a:gd name="T68" fmla="*/ 267 w 1738"/>
                <a:gd name="T69" fmla="*/ 1202 h 2455"/>
                <a:gd name="T70" fmla="*/ 27 w 1738"/>
                <a:gd name="T71" fmla="*/ 1106 h 2455"/>
                <a:gd name="T72" fmla="*/ 105 w 1738"/>
                <a:gd name="T73" fmla="*/ 1025 h 2455"/>
                <a:gd name="T74" fmla="*/ 459 w 1738"/>
                <a:gd name="T75" fmla="*/ 674 h 2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738" h="2455">
                  <a:moveTo>
                    <a:pt x="459" y="674"/>
                  </a:moveTo>
                  <a:cubicBezTo>
                    <a:pt x="539" y="570"/>
                    <a:pt x="435" y="427"/>
                    <a:pt x="459" y="338"/>
                  </a:cubicBezTo>
                  <a:cubicBezTo>
                    <a:pt x="483" y="249"/>
                    <a:pt x="555" y="181"/>
                    <a:pt x="603" y="139"/>
                  </a:cubicBezTo>
                  <a:cubicBezTo>
                    <a:pt x="651" y="97"/>
                    <a:pt x="681" y="98"/>
                    <a:pt x="747" y="83"/>
                  </a:cubicBezTo>
                  <a:cubicBezTo>
                    <a:pt x="813" y="68"/>
                    <a:pt x="941" y="0"/>
                    <a:pt x="1002" y="50"/>
                  </a:cubicBezTo>
                  <a:cubicBezTo>
                    <a:pt x="1063" y="100"/>
                    <a:pt x="1082" y="290"/>
                    <a:pt x="1113" y="382"/>
                  </a:cubicBezTo>
                  <a:cubicBezTo>
                    <a:pt x="1144" y="474"/>
                    <a:pt x="1175" y="549"/>
                    <a:pt x="1190" y="604"/>
                  </a:cubicBezTo>
                  <a:cubicBezTo>
                    <a:pt x="1205" y="659"/>
                    <a:pt x="1192" y="684"/>
                    <a:pt x="1201" y="715"/>
                  </a:cubicBezTo>
                  <a:cubicBezTo>
                    <a:pt x="1210" y="746"/>
                    <a:pt x="1241" y="776"/>
                    <a:pt x="1245" y="792"/>
                  </a:cubicBezTo>
                  <a:cubicBezTo>
                    <a:pt x="1249" y="808"/>
                    <a:pt x="1219" y="799"/>
                    <a:pt x="1223" y="814"/>
                  </a:cubicBezTo>
                  <a:cubicBezTo>
                    <a:pt x="1227" y="829"/>
                    <a:pt x="1261" y="857"/>
                    <a:pt x="1268" y="881"/>
                  </a:cubicBezTo>
                  <a:cubicBezTo>
                    <a:pt x="1275" y="905"/>
                    <a:pt x="1257" y="934"/>
                    <a:pt x="1268" y="958"/>
                  </a:cubicBezTo>
                  <a:cubicBezTo>
                    <a:pt x="1279" y="982"/>
                    <a:pt x="1321" y="988"/>
                    <a:pt x="1334" y="1025"/>
                  </a:cubicBezTo>
                  <a:cubicBezTo>
                    <a:pt x="1347" y="1062"/>
                    <a:pt x="1355" y="1119"/>
                    <a:pt x="1345" y="1180"/>
                  </a:cubicBezTo>
                  <a:cubicBezTo>
                    <a:pt x="1335" y="1241"/>
                    <a:pt x="1295" y="1342"/>
                    <a:pt x="1275" y="1394"/>
                  </a:cubicBezTo>
                  <a:cubicBezTo>
                    <a:pt x="1255" y="1446"/>
                    <a:pt x="1219" y="1418"/>
                    <a:pt x="1227" y="1490"/>
                  </a:cubicBezTo>
                  <a:cubicBezTo>
                    <a:pt x="1235" y="1562"/>
                    <a:pt x="1248" y="1717"/>
                    <a:pt x="1323" y="1826"/>
                  </a:cubicBezTo>
                  <a:cubicBezTo>
                    <a:pt x="1398" y="1935"/>
                    <a:pt x="1616" y="2086"/>
                    <a:pt x="1677" y="2144"/>
                  </a:cubicBezTo>
                  <a:cubicBezTo>
                    <a:pt x="1738" y="2202"/>
                    <a:pt x="1724" y="2126"/>
                    <a:pt x="1689" y="2177"/>
                  </a:cubicBezTo>
                  <a:cubicBezTo>
                    <a:pt x="1654" y="2228"/>
                    <a:pt x="1536" y="2445"/>
                    <a:pt x="1467" y="2450"/>
                  </a:cubicBezTo>
                  <a:cubicBezTo>
                    <a:pt x="1398" y="2455"/>
                    <a:pt x="1347" y="2338"/>
                    <a:pt x="1275" y="2210"/>
                  </a:cubicBezTo>
                  <a:cubicBezTo>
                    <a:pt x="1203" y="2082"/>
                    <a:pt x="1083" y="1826"/>
                    <a:pt x="1035" y="1682"/>
                  </a:cubicBezTo>
                  <a:cubicBezTo>
                    <a:pt x="987" y="1538"/>
                    <a:pt x="1003" y="1418"/>
                    <a:pt x="987" y="1346"/>
                  </a:cubicBezTo>
                  <a:cubicBezTo>
                    <a:pt x="971" y="1274"/>
                    <a:pt x="972" y="1204"/>
                    <a:pt x="939" y="1250"/>
                  </a:cubicBezTo>
                  <a:cubicBezTo>
                    <a:pt x="906" y="1296"/>
                    <a:pt x="815" y="1503"/>
                    <a:pt x="791" y="1623"/>
                  </a:cubicBezTo>
                  <a:cubicBezTo>
                    <a:pt x="767" y="1743"/>
                    <a:pt x="793" y="1861"/>
                    <a:pt x="795" y="1970"/>
                  </a:cubicBezTo>
                  <a:cubicBezTo>
                    <a:pt x="797" y="2079"/>
                    <a:pt x="810" y="2212"/>
                    <a:pt x="802" y="2276"/>
                  </a:cubicBezTo>
                  <a:cubicBezTo>
                    <a:pt x="794" y="2340"/>
                    <a:pt x="796" y="2341"/>
                    <a:pt x="747" y="2354"/>
                  </a:cubicBezTo>
                  <a:cubicBezTo>
                    <a:pt x="698" y="2367"/>
                    <a:pt x="547" y="2402"/>
                    <a:pt x="507" y="2354"/>
                  </a:cubicBezTo>
                  <a:cubicBezTo>
                    <a:pt x="467" y="2306"/>
                    <a:pt x="499" y="2202"/>
                    <a:pt x="507" y="2066"/>
                  </a:cubicBezTo>
                  <a:cubicBezTo>
                    <a:pt x="515" y="1930"/>
                    <a:pt x="531" y="1690"/>
                    <a:pt x="555" y="1538"/>
                  </a:cubicBezTo>
                  <a:cubicBezTo>
                    <a:pt x="579" y="1386"/>
                    <a:pt x="635" y="1250"/>
                    <a:pt x="651" y="1154"/>
                  </a:cubicBezTo>
                  <a:cubicBezTo>
                    <a:pt x="667" y="1058"/>
                    <a:pt x="667" y="1018"/>
                    <a:pt x="651" y="962"/>
                  </a:cubicBezTo>
                  <a:cubicBezTo>
                    <a:pt x="635" y="906"/>
                    <a:pt x="619" y="778"/>
                    <a:pt x="555" y="818"/>
                  </a:cubicBezTo>
                  <a:cubicBezTo>
                    <a:pt x="491" y="858"/>
                    <a:pt x="355" y="1154"/>
                    <a:pt x="267" y="1202"/>
                  </a:cubicBezTo>
                  <a:cubicBezTo>
                    <a:pt x="179" y="1250"/>
                    <a:pt x="54" y="1135"/>
                    <a:pt x="27" y="1106"/>
                  </a:cubicBezTo>
                  <a:cubicBezTo>
                    <a:pt x="0" y="1077"/>
                    <a:pt x="33" y="1097"/>
                    <a:pt x="105" y="1025"/>
                  </a:cubicBezTo>
                  <a:cubicBezTo>
                    <a:pt x="177" y="953"/>
                    <a:pt x="385" y="747"/>
                    <a:pt x="459" y="674"/>
                  </a:cubicBez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9225" name="Oval 73"/>
            <p:cNvSpPr>
              <a:spLocks noChangeAspect="1" noChangeArrowheads="1"/>
            </p:cNvSpPr>
            <p:nvPr/>
          </p:nvSpPr>
          <p:spPr bwMode="auto">
            <a:xfrm>
              <a:off x="3600" y="1536"/>
              <a:ext cx="168" cy="1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44096" name="Group 74"/>
            <p:cNvGrpSpPr>
              <a:grpSpLocks noChangeAspect="1"/>
            </p:cNvGrpSpPr>
            <p:nvPr/>
          </p:nvGrpSpPr>
          <p:grpSpPr bwMode="auto">
            <a:xfrm>
              <a:off x="3744" y="1920"/>
              <a:ext cx="244" cy="546"/>
              <a:chOff x="1213" y="1488"/>
              <a:chExt cx="1091" cy="2309"/>
            </a:xfrm>
          </p:grpSpPr>
          <p:sp>
            <p:nvSpPr>
              <p:cNvPr id="49227" name="Oval 75"/>
              <p:cNvSpPr>
                <a:spLocks noChangeAspect="1" noChangeArrowheads="1"/>
              </p:cNvSpPr>
              <p:nvPr/>
            </p:nvSpPr>
            <p:spPr bwMode="auto">
              <a:xfrm>
                <a:off x="1584" y="1485"/>
                <a:ext cx="428" cy="435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228" name="Freeform 76"/>
              <p:cNvSpPr>
                <a:spLocks noChangeAspect="1"/>
              </p:cNvSpPr>
              <p:nvPr/>
            </p:nvSpPr>
            <p:spPr bwMode="auto">
              <a:xfrm>
                <a:off x="1208" y="1939"/>
                <a:ext cx="1096" cy="1858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851 w 1091"/>
                  <a:gd name="T21" fmla="*/ 984 h 1853"/>
                  <a:gd name="T22" fmla="*/ 995 w 1091"/>
                  <a:gd name="T23" fmla="*/ 1128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4 w 1091"/>
                  <a:gd name="T37" fmla="*/ 1169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293 w 1091"/>
                  <a:gd name="T51" fmla="*/ 1113 h 1853"/>
                  <a:gd name="T52" fmla="*/ 94 w 1091"/>
                  <a:gd name="T53" fmla="*/ 1047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94 w 1091"/>
                  <a:gd name="T59" fmla="*/ 493 h 1853"/>
                  <a:gd name="T60" fmla="*/ 5 w 1091"/>
                  <a:gd name="T61" fmla="*/ 482 h 1853"/>
                  <a:gd name="T62" fmla="*/ 127 w 1091"/>
                  <a:gd name="T63" fmla="*/ 327 h 1853"/>
                  <a:gd name="T64" fmla="*/ 149 w 1091"/>
                  <a:gd name="T65" fmla="*/ 321 h 1853"/>
                  <a:gd name="T66" fmla="*/ 128 w 1091"/>
                  <a:gd name="T67" fmla="*/ 336 h 1853"/>
                  <a:gd name="T68" fmla="*/ 105 w 1091"/>
                  <a:gd name="T69" fmla="*/ 349 h 1853"/>
                  <a:gd name="T70" fmla="*/ 272 w 1091"/>
                  <a:gd name="T71" fmla="*/ 228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39" y="800"/>
                      <a:pt x="755" y="840"/>
                    </a:cubicBezTo>
                    <a:cubicBezTo>
                      <a:pt x="771" y="880"/>
                      <a:pt x="811" y="936"/>
                      <a:pt x="851" y="984"/>
                    </a:cubicBezTo>
                    <a:cubicBezTo>
                      <a:pt x="891" y="1032"/>
                      <a:pt x="1003" y="1088"/>
                      <a:pt x="995" y="1128"/>
                    </a:cubicBezTo>
                    <a:cubicBezTo>
                      <a:pt x="987" y="1168"/>
                      <a:pt x="842" y="1167"/>
                      <a:pt x="803" y="1224"/>
                    </a:cubicBezTo>
                    <a:cubicBezTo>
                      <a:pt x="764" y="1281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1" y="1681"/>
                      <a:pt x="637" y="1578"/>
                    </a:cubicBezTo>
                    <a:cubicBezTo>
                      <a:pt x="633" y="1475"/>
                      <a:pt x="632" y="1246"/>
                      <a:pt x="604" y="1169"/>
                    </a:cubicBezTo>
                    <a:cubicBezTo>
                      <a:pt x="576" y="1092"/>
                      <a:pt x="497" y="1095"/>
                      <a:pt x="471" y="1113"/>
                    </a:cubicBezTo>
                    <a:cubicBezTo>
                      <a:pt x="445" y="113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64" y="1499"/>
                      <a:pt x="271" y="1401"/>
                    </a:cubicBezTo>
                    <a:cubicBezTo>
                      <a:pt x="278" y="1303"/>
                      <a:pt x="322" y="1172"/>
                      <a:pt x="293" y="1113"/>
                    </a:cubicBezTo>
                    <a:cubicBezTo>
                      <a:pt x="264" y="1054"/>
                      <a:pt x="90" y="1106"/>
                      <a:pt x="94" y="1047"/>
                    </a:cubicBezTo>
                    <a:cubicBezTo>
                      <a:pt x="98" y="988"/>
                      <a:pt x="266" y="851"/>
                      <a:pt x="316" y="759"/>
                    </a:cubicBezTo>
                    <a:cubicBezTo>
                      <a:pt x="366" y="667"/>
                      <a:pt x="430" y="537"/>
                      <a:pt x="393" y="493"/>
                    </a:cubicBezTo>
                    <a:cubicBezTo>
                      <a:pt x="356" y="449"/>
                      <a:pt x="159" y="495"/>
                      <a:pt x="94" y="493"/>
                    </a:cubicBezTo>
                    <a:cubicBezTo>
                      <a:pt x="29" y="491"/>
                      <a:pt x="0" y="510"/>
                      <a:pt x="5" y="482"/>
                    </a:cubicBezTo>
                    <a:cubicBezTo>
                      <a:pt x="10" y="454"/>
                      <a:pt x="103" y="354"/>
                      <a:pt x="127" y="327"/>
                    </a:cubicBezTo>
                    <a:cubicBezTo>
                      <a:pt x="151" y="300"/>
                      <a:pt x="149" y="320"/>
                      <a:pt x="149" y="321"/>
                    </a:cubicBezTo>
                    <a:cubicBezTo>
                      <a:pt x="149" y="322"/>
                      <a:pt x="135" y="331"/>
                      <a:pt x="128" y="336"/>
                    </a:cubicBezTo>
                    <a:cubicBezTo>
                      <a:pt x="121" y="341"/>
                      <a:pt x="81" y="367"/>
                      <a:pt x="105" y="349"/>
                    </a:cubicBezTo>
                    <a:cubicBezTo>
                      <a:pt x="129" y="331"/>
                      <a:pt x="237" y="253"/>
                      <a:pt x="272" y="228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49279" name="Rectangle 127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4038600" cy="4191000"/>
          </a:xfrm>
          <a:ln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en-US" sz="2400" smtClean="0">
                <a:cs typeface="+mn-cs"/>
              </a:rPr>
              <a:t>If strongness increases</a:t>
            </a:r>
          </a:p>
          <a:p>
            <a:pPr eaLnBrk="1" hangingPunct="1">
              <a:buFont typeface="Wingdings" charset="0"/>
              <a:buNone/>
              <a:defRPr/>
            </a:pPr>
            <a:endParaRPr lang="en-US" smtClean="0">
              <a:cs typeface="+mn-cs"/>
            </a:endParaRPr>
          </a:p>
        </p:txBody>
      </p:sp>
      <p:grpSp>
        <p:nvGrpSpPr>
          <p:cNvPr id="44047" name="Group 174"/>
          <p:cNvGrpSpPr>
            <a:grpSpLocks/>
          </p:cNvGrpSpPr>
          <p:nvPr/>
        </p:nvGrpSpPr>
        <p:grpSpPr bwMode="auto">
          <a:xfrm>
            <a:off x="457200" y="2057400"/>
            <a:ext cx="4038600" cy="3581400"/>
            <a:chOff x="288" y="1296"/>
            <a:chExt cx="2544" cy="2256"/>
          </a:xfrm>
        </p:grpSpPr>
        <p:sp>
          <p:nvSpPr>
            <p:cNvPr id="49280" name="Rectangle 128"/>
            <p:cNvSpPr>
              <a:spLocks noChangeAspect="1" noChangeArrowheads="1"/>
            </p:cNvSpPr>
            <p:nvPr/>
          </p:nvSpPr>
          <p:spPr bwMode="auto">
            <a:xfrm>
              <a:off x="581" y="1778"/>
              <a:ext cx="1526" cy="3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eaLnBrk="1" hangingPunct="1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charset="0"/>
                <a:buChar char="l"/>
                <a:defRPr/>
              </a:pPr>
              <a:endParaRPr lang="en-US" sz="2800">
                <a:cs typeface="+mn-cs"/>
              </a:endParaRPr>
            </a:p>
          </p:txBody>
        </p:sp>
        <p:grpSp>
          <p:nvGrpSpPr>
            <p:cNvPr id="44049" name="Group 129"/>
            <p:cNvGrpSpPr>
              <a:grpSpLocks noChangeAspect="1"/>
            </p:cNvGrpSpPr>
            <p:nvPr/>
          </p:nvGrpSpPr>
          <p:grpSpPr bwMode="auto">
            <a:xfrm>
              <a:off x="1328" y="1950"/>
              <a:ext cx="210" cy="259"/>
              <a:chOff x="453" y="1920"/>
              <a:chExt cx="667" cy="824"/>
            </a:xfrm>
          </p:grpSpPr>
          <p:sp>
            <p:nvSpPr>
              <p:cNvPr id="49282" name="Oval 130"/>
              <p:cNvSpPr>
                <a:spLocks noChangeAspect="1" noChangeArrowheads="1"/>
              </p:cNvSpPr>
              <p:nvPr/>
            </p:nvSpPr>
            <p:spPr bwMode="auto">
              <a:xfrm>
                <a:off x="625" y="1920"/>
                <a:ext cx="251" cy="29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283" name="Freeform 131"/>
              <p:cNvSpPr>
                <a:spLocks noChangeAspect="1"/>
              </p:cNvSpPr>
              <p:nvPr/>
            </p:nvSpPr>
            <p:spPr bwMode="auto">
              <a:xfrm>
                <a:off x="453" y="2184"/>
                <a:ext cx="562" cy="512"/>
              </a:xfrm>
              <a:custGeom>
                <a:avLst/>
                <a:gdLst>
                  <a:gd name="T0" fmla="*/ 91 w 562"/>
                  <a:gd name="T1" fmla="*/ 177 h 513"/>
                  <a:gd name="T2" fmla="*/ 171 w 562"/>
                  <a:gd name="T3" fmla="*/ 121 h 513"/>
                  <a:gd name="T4" fmla="*/ 259 w 562"/>
                  <a:gd name="T5" fmla="*/ 57 h 513"/>
                  <a:gd name="T6" fmla="*/ 515 w 562"/>
                  <a:gd name="T7" fmla="*/ 33 h 513"/>
                  <a:gd name="T8" fmla="*/ 539 w 562"/>
                  <a:gd name="T9" fmla="*/ 257 h 513"/>
                  <a:gd name="T10" fmla="*/ 475 w 562"/>
                  <a:gd name="T11" fmla="*/ 433 h 513"/>
                  <a:gd name="T12" fmla="*/ 475 w 562"/>
                  <a:gd name="T13" fmla="*/ 465 h 513"/>
                  <a:gd name="T14" fmla="*/ 315 w 562"/>
                  <a:gd name="T15" fmla="*/ 505 h 513"/>
                  <a:gd name="T16" fmla="*/ 227 w 562"/>
                  <a:gd name="T17" fmla="*/ 417 h 513"/>
                  <a:gd name="T18" fmla="*/ 187 w 562"/>
                  <a:gd name="T19" fmla="*/ 297 h 513"/>
                  <a:gd name="T20" fmla="*/ 115 w 562"/>
                  <a:gd name="T21" fmla="*/ 305 h 513"/>
                  <a:gd name="T22" fmla="*/ 67 w 562"/>
                  <a:gd name="T23" fmla="*/ 337 h 513"/>
                  <a:gd name="T24" fmla="*/ 35 w 562"/>
                  <a:gd name="T25" fmla="*/ 257 h 513"/>
                  <a:gd name="T26" fmla="*/ 3 w 562"/>
                  <a:gd name="T27" fmla="*/ 193 h 513"/>
                  <a:gd name="T28" fmla="*/ 19 w 562"/>
                  <a:gd name="T29" fmla="*/ 177 h 513"/>
                  <a:gd name="T30" fmla="*/ 91 w 562"/>
                  <a:gd name="T31" fmla="*/ 1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2" h="513">
                    <a:moveTo>
                      <a:pt x="91" y="177"/>
                    </a:moveTo>
                    <a:cubicBezTo>
                      <a:pt x="117" y="166"/>
                      <a:pt x="143" y="141"/>
                      <a:pt x="171" y="121"/>
                    </a:cubicBezTo>
                    <a:cubicBezTo>
                      <a:pt x="199" y="101"/>
                      <a:pt x="202" y="72"/>
                      <a:pt x="259" y="57"/>
                    </a:cubicBezTo>
                    <a:cubicBezTo>
                      <a:pt x="316" y="42"/>
                      <a:pt x="468" y="0"/>
                      <a:pt x="515" y="33"/>
                    </a:cubicBezTo>
                    <a:cubicBezTo>
                      <a:pt x="562" y="66"/>
                      <a:pt x="546" y="190"/>
                      <a:pt x="539" y="257"/>
                    </a:cubicBezTo>
                    <a:cubicBezTo>
                      <a:pt x="532" y="324"/>
                      <a:pt x="486" y="398"/>
                      <a:pt x="475" y="433"/>
                    </a:cubicBezTo>
                    <a:cubicBezTo>
                      <a:pt x="464" y="468"/>
                      <a:pt x="502" y="453"/>
                      <a:pt x="475" y="465"/>
                    </a:cubicBezTo>
                    <a:cubicBezTo>
                      <a:pt x="448" y="477"/>
                      <a:pt x="356" y="513"/>
                      <a:pt x="315" y="505"/>
                    </a:cubicBezTo>
                    <a:cubicBezTo>
                      <a:pt x="274" y="497"/>
                      <a:pt x="248" y="452"/>
                      <a:pt x="227" y="417"/>
                    </a:cubicBezTo>
                    <a:cubicBezTo>
                      <a:pt x="206" y="382"/>
                      <a:pt x="206" y="316"/>
                      <a:pt x="187" y="297"/>
                    </a:cubicBezTo>
                    <a:cubicBezTo>
                      <a:pt x="168" y="278"/>
                      <a:pt x="135" y="298"/>
                      <a:pt x="115" y="305"/>
                    </a:cubicBezTo>
                    <a:cubicBezTo>
                      <a:pt x="95" y="312"/>
                      <a:pt x="80" y="345"/>
                      <a:pt x="67" y="337"/>
                    </a:cubicBezTo>
                    <a:cubicBezTo>
                      <a:pt x="54" y="329"/>
                      <a:pt x="46" y="281"/>
                      <a:pt x="35" y="257"/>
                    </a:cubicBezTo>
                    <a:cubicBezTo>
                      <a:pt x="24" y="233"/>
                      <a:pt x="6" y="206"/>
                      <a:pt x="3" y="193"/>
                    </a:cubicBezTo>
                    <a:cubicBezTo>
                      <a:pt x="0" y="180"/>
                      <a:pt x="4" y="180"/>
                      <a:pt x="19" y="177"/>
                    </a:cubicBezTo>
                    <a:cubicBezTo>
                      <a:pt x="34" y="174"/>
                      <a:pt x="76" y="177"/>
                      <a:pt x="91" y="177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284" name="Freeform 132"/>
              <p:cNvSpPr>
                <a:spLocks noChangeAspect="1"/>
              </p:cNvSpPr>
              <p:nvPr/>
            </p:nvSpPr>
            <p:spPr bwMode="auto">
              <a:xfrm>
                <a:off x="698" y="2337"/>
                <a:ext cx="422" cy="407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44050" name="Group 133"/>
            <p:cNvGrpSpPr>
              <a:grpSpLocks noChangeAspect="1"/>
            </p:cNvGrpSpPr>
            <p:nvPr/>
          </p:nvGrpSpPr>
          <p:grpSpPr bwMode="auto">
            <a:xfrm>
              <a:off x="1838" y="1373"/>
              <a:ext cx="346" cy="337"/>
              <a:chOff x="1584" y="528"/>
              <a:chExt cx="1491" cy="1457"/>
            </a:xfrm>
          </p:grpSpPr>
          <p:sp>
            <p:nvSpPr>
              <p:cNvPr id="49286" name="Oval 134"/>
              <p:cNvSpPr>
                <a:spLocks noChangeAspect="1" noChangeArrowheads="1"/>
              </p:cNvSpPr>
              <p:nvPr/>
            </p:nvSpPr>
            <p:spPr bwMode="auto">
              <a:xfrm>
                <a:off x="2351" y="528"/>
                <a:ext cx="336" cy="38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287" name="Freeform 135"/>
              <p:cNvSpPr>
                <a:spLocks noChangeAspect="1"/>
              </p:cNvSpPr>
              <p:nvPr/>
            </p:nvSpPr>
            <p:spPr bwMode="auto">
              <a:xfrm>
                <a:off x="1731" y="891"/>
                <a:ext cx="1344" cy="1094"/>
              </a:xfrm>
              <a:custGeom>
                <a:avLst/>
                <a:gdLst>
                  <a:gd name="T0" fmla="*/ 629 w 1344"/>
                  <a:gd name="T1" fmla="*/ 69 h 1094"/>
                  <a:gd name="T2" fmla="*/ 621 w 1344"/>
                  <a:gd name="T3" fmla="*/ 69 h 1094"/>
                  <a:gd name="T4" fmla="*/ 669 w 1344"/>
                  <a:gd name="T5" fmla="*/ 69 h 1094"/>
                  <a:gd name="T6" fmla="*/ 813 w 1344"/>
                  <a:gd name="T7" fmla="*/ 117 h 1094"/>
                  <a:gd name="T8" fmla="*/ 957 w 1344"/>
                  <a:gd name="T9" fmla="*/ 21 h 1094"/>
                  <a:gd name="T10" fmla="*/ 965 w 1344"/>
                  <a:gd name="T11" fmla="*/ 21 h 1094"/>
                  <a:gd name="T12" fmla="*/ 1069 w 1344"/>
                  <a:gd name="T13" fmla="*/ 149 h 1094"/>
                  <a:gd name="T14" fmla="*/ 1245 w 1344"/>
                  <a:gd name="T15" fmla="*/ 381 h 1094"/>
                  <a:gd name="T16" fmla="*/ 1301 w 1344"/>
                  <a:gd name="T17" fmla="*/ 517 h 1094"/>
                  <a:gd name="T18" fmla="*/ 1197 w 1344"/>
                  <a:gd name="T19" fmla="*/ 645 h 1094"/>
                  <a:gd name="T20" fmla="*/ 1037 w 1344"/>
                  <a:gd name="T21" fmla="*/ 421 h 1094"/>
                  <a:gd name="T22" fmla="*/ 1053 w 1344"/>
                  <a:gd name="T23" fmla="*/ 645 h 1094"/>
                  <a:gd name="T24" fmla="*/ 1317 w 1344"/>
                  <a:gd name="T25" fmla="*/ 869 h 1094"/>
                  <a:gd name="T26" fmla="*/ 1213 w 1344"/>
                  <a:gd name="T27" fmla="*/ 941 h 1094"/>
                  <a:gd name="T28" fmla="*/ 861 w 1344"/>
                  <a:gd name="T29" fmla="*/ 1029 h 1094"/>
                  <a:gd name="T30" fmla="*/ 525 w 1344"/>
                  <a:gd name="T31" fmla="*/ 1077 h 1094"/>
                  <a:gd name="T32" fmla="*/ 525 w 1344"/>
                  <a:gd name="T33" fmla="*/ 1029 h 1094"/>
                  <a:gd name="T34" fmla="*/ 677 w 1344"/>
                  <a:gd name="T35" fmla="*/ 685 h 1094"/>
                  <a:gd name="T36" fmla="*/ 621 w 1344"/>
                  <a:gd name="T37" fmla="*/ 493 h 1094"/>
                  <a:gd name="T38" fmla="*/ 445 w 1344"/>
                  <a:gd name="T39" fmla="*/ 525 h 1094"/>
                  <a:gd name="T40" fmla="*/ 189 w 1344"/>
                  <a:gd name="T41" fmla="*/ 357 h 1094"/>
                  <a:gd name="T42" fmla="*/ 13 w 1344"/>
                  <a:gd name="T43" fmla="*/ 189 h 1094"/>
                  <a:gd name="T44" fmla="*/ 109 w 1344"/>
                  <a:gd name="T45" fmla="*/ 77 h 1094"/>
                  <a:gd name="T46" fmla="*/ 237 w 1344"/>
                  <a:gd name="T47" fmla="*/ 181 h 1094"/>
                  <a:gd name="T48" fmla="*/ 453 w 1344"/>
                  <a:gd name="T49" fmla="*/ 309 h 1094"/>
                  <a:gd name="T50" fmla="*/ 629 w 1344"/>
                  <a:gd name="T51" fmla="*/ 69 h 10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344" h="1094">
                    <a:moveTo>
                      <a:pt x="629" y="69"/>
                    </a:moveTo>
                    <a:cubicBezTo>
                      <a:pt x="661" y="13"/>
                      <a:pt x="614" y="69"/>
                      <a:pt x="621" y="69"/>
                    </a:cubicBezTo>
                    <a:cubicBezTo>
                      <a:pt x="628" y="69"/>
                      <a:pt x="637" y="61"/>
                      <a:pt x="669" y="69"/>
                    </a:cubicBezTo>
                    <a:cubicBezTo>
                      <a:pt x="701" y="77"/>
                      <a:pt x="765" y="125"/>
                      <a:pt x="813" y="117"/>
                    </a:cubicBezTo>
                    <a:cubicBezTo>
                      <a:pt x="861" y="109"/>
                      <a:pt x="932" y="37"/>
                      <a:pt x="957" y="21"/>
                    </a:cubicBezTo>
                    <a:cubicBezTo>
                      <a:pt x="982" y="5"/>
                      <a:pt x="946" y="0"/>
                      <a:pt x="965" y="21"/>
                    </a:cubicBezTo>
                    <a:cubicBezTo>
                      <a:pt x="984" y="42"/>
                      <a:pt x="1022" y="89"/>
                      <a:pt x="1069" y="149"/>
                    </a:cubicBezTo>
                    <a:cubicBezTo>
                      <a:pt x="1116" y="209"/>
                      <a:pt x="1206" y="320"/>
                      <a:pt x="1245" y="381"/>
                    </a:cubicBezTo>
                    <a:cubicBezTo>
                      <a:pt x="1284" y="442"/>
                      <a:pt x="1309" y="473"/>
                      <a:pt x="1301" y="517"/>
                    </a:cubicBezTo>
                    <a:cubicBezTo>
                      <a:pt x="1293" y="561"/>
                      <a:pt x="1241" y="661"/>
                      <a:pt x="1197" y="645"/>
                    </a:cubicBezTo>
                    <a:cubicBezTo>
                      <a:pt x="1153" y="629"/>
                      <a:pt x="1061" y="421"/>
                      <a:pt x="1037" y="421"/>
                    </a:cubicBezTo>
                    <a:cubicBezTo>
                      <a:pt x="1013" y="421"/>
                      <a:pt x="1006" y="570"/>
                      <a:pt x="1053" y="645"/>
                    </a:cubicBezTo>
                    <a:cubicBezTo>
                      <a:pt x="1100" y="720"/>
                      <a:pt x="1290" y="820"/>
                      <a:pt x="1317" y="869"/>
                    </a:cubicBezTo>
                    <a:cubicBezTo>
                      <a:pt x="1344" y="918"/>
                      <a:pt x="1289" y="914"/>
                      <a:pt x="1213" y="941"/>
                    </a:cubicBezTo>
                    <a:cubicBezTo>
                      <a:pt x="1137" y="968"/>
                      <a:pt x="976" y="1006"/>
                      <a:pt x="861" y="1029"/>
                    </a:cubicBezTo>
                    <a:cubicBezTo>
                      <a:pt x="746" y="1052"/>
                      <a:pt x="581" y="1077"/>
                      <a:pt x="525" y="1077"/>
                    </a:cubicBezTo>
                    <a:cubicBezTo>
                      <a:pt x="469" y="1077"/>
                      <a:pt x="500" y="1094"/>
                      <a:pt x="525" y="1029"/>
                    </a:cubicBezTo>
                    <a:cubicBezTo>
                      <a:pt x="550" y="964"/>
                      <a:pt x="661" y="774"/>
                      <a:pt x="677" y="685"/>
                    </a:cubicBezTo>
                    <a:cubicBezTo>
                      <a:pt x="693" y="596"/>
                      <a:pt x="660" y="520"/>
                      <a:pt x="621" y="493"/>
                    </a:cubicBezTo>
                    <a:cubicBezTo>
                      <a:pt x="582" y="466"/>
                      <a:pt x="517" y="548"/>
                      <a:pt x="445" y="525"/>
                    </a:cubicBezTo>
                    <a:cubicBezTo>
                      <a:pt x="373" y="502"/>
                      <a:pt x="261" y="413"/>
                      <a:pt x="189" y="357"/>
                    </a:cubicBezTo>
                    <a:cubicBezTo>
                      <a:pt x="117" y="301"/>
                      <a:pt x="26" y="236"/>
                      <a:pt x="13" y="189"/>
                    </a:cubicBezTo>
                    <a:cubicBezTo>
                      <a:pt x="0" y="142"/>
                      <a:pt x="72" y="78"/>
                      <a:pt x="109" y="77"/>
                    </a:cubicBezTo>
                    <a:cubicBezTo>
                      <a:pt x="146" y="76"/>
                      <a:pt x="180" y="142"/>
                      <a:pt x="237" y="181"/>
                    </a:cubicBezTo>
                    <a:cubicBezTo>
                      <a:pt x="294" y="220"/>
                      <a:pt x="388" y="328"/>
                      <a:pt x="453" y="309"/>
                    </a:cubicBezTo>
                    <a:cubicBezTo>
                      <a:pt x="518" y="290"/>
                      <a:pt x="592" y="119"/>
                      <a:pt x="629" y="69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288" name="Line 13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1584" y="818"/>
                <a:ext cx="194" cy="19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44051" name="Group 137"/>
            <p:cNvGrpSpPr>
              <a:grpSpLocks noChangeAspect="1"/>
            </p:cNvGrpSpPr>
            <p:nvPr/>
          </p:nvGrpSpPr>
          <p:grpSpPr bwMode="auto">
            <a:xfrm>
              <a:off x="725" y="1344"/>
              <a:ext cx="309" cy="375"/>
              <a:chOff x="565" y="2400"/>
              <a:chExt cx="395" cy="480"/>
            </a:xfrm>
          </p:grpSpPr>
          <p:grpSp>
            <p:nvGrpSpPr>
              <p:cNvPr id="44081" name="Group 138"/>
              <p:cNvGrpSpPr>
                <a:grpSpLocks noChangeAspect="1"/>
              </p:cNvGrpSpPr>
              <p:nvPr/>
            </p:nvGrpSpPr>
            <p:grpSpPr bwMode="auto">
              <a:xfrm>
                <a:off x="565" y="2570"/>
                <a:ext cx="251" cy="310"/>
                <a:chOff x="528" y="2544"/>
                <a:chExt cx="290" cy="358"/>
              </a:xfrm>
            </p:grpSpPr>
            <p:sp>
              <p:nvSpPr>
                <p:cNvPr id="49291" name="Oval 139"/>
                <p:cNvSpPr>
                  <a:spLocks noChangeAspect="1" noChangeArrowheads="1"/>
                </p:cNvSpPr>
                <p:nvPr/>
              </p:nvSpPr>
              <p:spPr bwMode="auto">
                <a:xfrm rot="492827">
                  <a:off x="624" y="2544"/>
                  <a:ext cx="78" cy="124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9292" name="Freeform 140"/>
                <p:cNvSpPr>
                  <a:spLocks noChangeAspect="1"/>
                </p:cNvSpPr>
                <p:nvPr/>
              </p:nvSpPr>
              <p:spPr bwMode="auto">
                <a:xfrm>
                  <a:off x="528" y="2658"/>
                  <a:ext cx="244" cy="223"/>
                </a:xfrm>
                <a:custGeom>
                  <a:avLst/>
                  <a:gdLst>
                    <a:gd name="T0" fmla="*/ 91 w 562"/>
                    <a:gd name="T1" fmla="*/ 177 h 513"/>
                    <a:gd name="T2" fmla="*/ 171 w 562"/>
                    <a:gd name="T3" fmla="*/ 121 h 513"/>
                    <a:gd name="T4" fmla="*/ 259 w 562"/>
                    <a:gd name="T5" fmla="*/ 57 h 513"/>
                    <a:gd name="T6" fmla="*/ 515 w 562"/>
                    <a:gd name="T7" fmla="*/ 33 h 513"/>
                    <a:gd name="T8" fmla="*/ 539 w 562"/>
                    <a:gd name="T9" fmla="*/ 257 h 513"/>
                    <a:gd name="T10" fmla="*/ 475 w 562"/>
                    <a:gd name="T11" fmla="*/ 433 h 513"/>
                    <a:gd name="T12" fmla="*/ 475 w 562"/>
                    <a:gd name="T13" fmla="*/ 465 h 513"/>
                    <a:gd name="T14" fmla="*/ 315 w 562"/>
                    <a:gd name="T15" fmla="*/ 505 h 513"/>
                    <a:gd name="T16" fmla="*/ 227 w 562"/>
                    <a:gd name="T17" fmla="*/ 417 h 513"/>
                    <a:gd name="T18" fmla="*/ 187 w 562"/>
                    <a:gd name="T19" fmla="*/ 297 h 513"/>
                    <a:gd name="T20" fmla="*/ 115 w 562"/>
                    <a:gd name="T21" fmla="*/ 305 h 513"/>
                    <a:gd name="T22" fmla="*/ 67 w 562"/>
                    <a:gd name="T23" fmla="*/ 337 h 513"/>
                    <a:gd name="T24" fmla="*/ 35 w 562"/>
                    <a:gd name="T25" fmla="*/ 257 h 513"/>
                    <a:gd name="T26" fmla="*/ 3 w 562"/>
                    <a:gd name="T27" fmla="*/ 193 h 513"/>
                    <a:gd name="T28" fmla="*/ 19 w 562"/>
                    <a:gd name="T29" fmla="*/ 177 h 513"/>
                    <a:gd name="T30" fmla="*/ 91 w 562"/>
                    <a:gd name="T31" fmla="*/ 177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62" h="513">
                      <a:moveTo>
                        <a:pt x="91" y="177"/>
                      </a:moveTo>
                      <a:cubicBezTo>
                        <a:pt x="117" y="166"/>
                        <a:pt x="143" y="141"/>
                        <a:pt x="171" y="121"/>
                      </a:cubicBezTo>
                      <a:cubicBezTo>
                        <a:pt x="199" y="101"/>
                        <a:pt x="202" y="72"/>
                        <a:pt x="259" y="57"/>
                      </a:cubicBezTo>
                      <a:cubicBezTo>
                        <a:pt x="316" y="42"/>
                        <a:pt x="468" y="0"/>
                        <a:pt x="515" y="33"/>
                      </a:cubicBezTo>
                      <a:cubicBezTo>
                        <a:pt x="562" y="66"/>
                        <a:pt x="546" y="190"/>
                        <a:pt x="539" y="257"/>
                      </a:cubicBezTo>
                      <a:cubicBezTo>
                        <a:pt x="532" y="324"/>
                        <a:pt x="486" y="398"/>
                        <a:pt x="475" y="433"/>
                      </a:cubicBezTo>
                      <a:cubicBezTo>
                        <a:pt x="464" y="468"/>
                        <a:pt x="502" y="453"/>
                        <a:pt x="475" y="465"/>
                      </a:cubicBezTo>
                      <a:cubicBezTo>
                        <a:pt x="448" y="477"/>
                        <a:pt x="356" y="513"/>
                        <a:pt x="315" y="505"/>
                      </a:cubicBezTo>
                      <a:cubicBezTo>
                        <a:pt x="274" y="497"/>
                        <a:pt x="248" y="452"/>
                        <a:pt x="227" y="417"/>
                      </a:cubicBezTo>
                      <a:cubicBezTo>
                        <a:pt x="206" y="382"/>
                        <a:pt x="206" y="316"/>
                        <a:pt x="187" y="297"/>
                      </a:cubicBezTo>
                      <a:cubicBezTo>
                        <a:pt x="168" y="278"/>
                        <a:pt x="135" y="298"/>
                        <a:pt x="115" y="305"/>
                      </a:cubicBezTo>
                      <a:cubicBezTo>
                        <a:pt x="95" y="312"/>
                        <a:pt x="80" y="345"/>
                        <a:pt x="67" y="337"/>
                      </a:cubicBezTo>
                      <a:cubicBezTo>
                        <a:pt x="54" y="329"/>
                        <a:pt x="46" y="281"/>
                        <a:pt x="35" y="257"/>
                      </a:cubicBezTo>
                      <a:cubicBezTo>
                        <a:pt x="24" y="233"/>
                        <a:pt x="6" y="206"/>
                        <a:pt x="3" y="193"/>
                      </a:cubicBezTo>
                      <a:cubicBezTo>
                        <a:pt x="0" y="180"/>
                        <a:pt x="4" y="180"/>
                        <a:pt x="19" y="177"/>
                      </a:cubicBezTo>
                      <a:cubicBezTo>
                        <a:pt x="34" y="174"/>
                        <a:pt x="76" y="177"/>
                        <a:pt x="91" y="177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9293" name="Freeform 141"/>
                <p:cNvSpPr>
                  <a:spLocks noChangeAspect="1"/>
                </p:cNvSpPr>
                <p:nvPr/>
              </p:nvSpPr>
              <p:spPr bwMode="auto">
                <a:xfrm>
                  <a:off x="634" y="2725"/>
                  <a:ext cx="183" cy="177"/>
                </a:xfrm>
                <a:custGeom>
                  <a:avLst/>
                  <a:gdLst>
                    <a:gd name="T0" fmla="*/ 24 w 424"/>
                    <a:gd name="T1" fmla="*/ 400 h 408"/>
                    <a:gd name="T2" fmla="*/ 24 w 424"/>
                    <a:gd name="T3" fmla="*/ 352 h 408"/>
                    <a:gd name="T4" fmla="*/ 24 w 424"/>
                    <a:gd name="T5" fmla="*/ 160 h 408"/>
                    <a:gd name="T6" fmla="*/ 72 w 424"/>
                    <a:gd name="T7" fmla="*/ 64 h 408"/>
                    <a:gd name="T8" fmla="*/ 360 w 424"/>
                    <a:gd name="T9" fmla="*/ 16 h 408"/>
                    <a:gd name="T10" fmla="*/ 408 w 424"/>
                    <a:gd name="T11" fmla="*/ 160 h 408"/>
                    <a:gd name="T12" fmla="*/ 416 w 424"/>
                    <a:gd name="T13" fmla="*/ 312 h 408"/>
                    <a:gd name="T14" fmla="*/ 360 w 424"/>
                    <a:gd name="T15" fmla="*/ 352 h 408"/>
                    <a:gd name="T16" fmla="*/ 168 w 424"/>
                    <a:gd name="T17" fmla="*/ 400 h 408"/>
                    <a:gd name="T18" fmla="*/ 24 w 424"/>
                    <a:gd name="T19" fmla="*/ 40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4" h="408">
                      <a:moveTo>
                        <a:pt x="24" y="400"/>
                      </a:moveTo>
                      <a:cubicBezTo>
                        <a:pt x="0" y="392"/>
                        <a:pt x="24" y="392"/>
                        <a:pt x="24" y="352"/>
                      </a:cubicBezTo>
                      <a:cubicBezTo>
                        <a:pt x="24" y="312"/>
                        <a:pt x="16" y="208"/>
                        <a:pt x="24" y="160"/>
                      </a:cubicBezTo>
                      <a:cubicBezTo>
                        <a:pt x="32" y="112"/>
                        <a:pt x="16" y="88"/>
                        <a:pt x="72" y="64"/>
                      </a:cubicBezTo>
                      <a:cubicBezTo>
                        <a:pt x="128" y="40"/>
                        <a:pt x="304" y="0"/>
                        <a:pt x="360" y="16"/>
                      </a:cubicBezTo>
                      <a:cubicBezTo>
                        <a:pt x="416" y="32"/>
                        <a:pt x="399" y="111"/>
                        <a:pt x="408" y="160"/>
                      </a:cubicBezTo>
                      <a:cubicBezTo>
                        <a:pt x="417" y="209"/>
                        <a:pt x="424" y="280"/>
                        <a:pt x="416" y="312"/>
                      </a:cubicBezTo>
                      <a:cubicBezTo>
                        <a:pt x="408" y="344"/>
                        <a:pt x="401" y="337"/>
                        <a:pt x="360" y="352"/>
                      </a:cubicBezTo>
                      <a:cubicBezTo>
                        <a:pt x="319" y="367"/>
                        <a:pt x="224" y="392"/>
                        <a:pt x="168" y="400"/>
                      </a:cubicBezTo>
                      <a:cubicBezTo>
                        <a:pt x="112" y="408"/>
                        <a:pt x="48" y="408"/>
                        <a:pt x="24" y="4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44082" name="Group 142"/>
              <p:cNvGrpSpPr>
                <a:grpSpLocks noChangeAspect="1"/>
              </p:cNvGrpSpPr>
              <p:nvPr/>
            </p:nvGrpSpPr>
            <p:grpSpPr bwMode="auto">
              <a:xfrm>
                <a:off x="664" y="2400"/>
                <a:ext cx="296" cy="454"/>
                <a:chOff x="665" y="2256"/>
                <a:chExt cx="327" cy="502"/>
              </a:xfrm>
            </p:grpSpPr>
            <p:sp>
              <p:nvSpPr>
                <p:cNvPr id="49295" name="Oval 143"/>
                <p:cNvSpPr>
                  <a:spLocks noChangeAspect="1" noChangeArrowheads="1"/>
                </p:cNvSpPr>
                <p:nvPr/>
              </p:nvSpPr>
              <p:spPr bwMode="auto">
                <a:xfrm rot="-1246336">
                  <a:off x="760" y="2256"/>
                  <a:ext cx="96" cy="144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9296" name="Freeform 144"/>
                <p:cNvSpPr>
                  <a:spLocks noChangeAspect="1"/>
                </p:cNvSpPr>
                <p:nvPr/>
              </p:nvSpPr>
              <p:spPr bwMode="auto">
                <a:xfrm>
                  <a:off x="664" y="2400"/>
                  <a:ext cx="328" cy="358"/>
                </a:xfrm>
                <a:custGeom>
                  <a:avLst/>
                  <a:gdLst>
                    <a:gd name="T0" fmla="*/ 113 w 327"/>
                    <a:gd name="T1" fmla="*/ 133 h 358"/>
                    <a:gd name="T2" fmla="*/ 113 w 327"/>
                    <a:gd name="T3" fmla="*/ 50 h 358"/>
                    <a:gd name="T4" fmla="*/ 134 w 327"/>
                    <a:gd name="T5" fmla="*/ 15 h 358"/>
                    <a:gd name="T6" fmla="*/ 190 w 327"/>
                    <a:gd name="T7" fmla="*/ 1 h 358"/>
                    <a:gd name="T8" fmla="*/ 252 w 327"/>
                    <a:gd name="T9" fmla="*/ 10 h 358"/>
                    <a:gd name="T10" fmla="*/ 273 w 327"/>
                    <a:gd name="T11" fmla="*/ 61 h 358"/>
                    <a:gd name="T12" fmla="*/ 291 w 327"/>
                    <a:gd name="T13" fmla="*/ 115 h 358"/>
                    <a:gd name="T14" fmla="*/ 294 w 327"/>
                    <a:gd name="T15" fmla="*/ 143 h 358"/>
                    <a:gd name="T16" fmla="*/ 298 w 327"/>
                    <a:gd name="T17" fmla="*/ 180 h 358"/>
                    <a:gd name="T18" fmla="*/ 300 w 327"/>
                    <a:gd name="T19" fmla="*/ 227 h 358"/>
                    <a:gd name="T20" fmla="*/ 300 w 327"/>
                    <a:gd name="T21" fmla="*/ 257 h 358"/>
                    <a:gd name="T22" fmla="*/ 298 w 327"/>
                    <a:gd name="T23" fmla="*/ 307 h 358"/>
                    <a:gd name="T24" fmla="*/ 300 w 327"/>
                    <a:gd name="T25" fmla="*/ 332 h 358"/>
                    <a:gd name="T26" fmla="*/ 136 w 327"/>
                    <a:gd name="T27" fmla="*/ 344 h 358"/>
                    <a:gd name="T28" fmla="*/ 160 w 327"/>
                    <a:gd name="T29" fmla="*/ 250 h 358"/>
                    <a:gd name="T30" fmla="*/ 160 w 327"/>
                    <a:gd name="T31" fmla="*/ 203 h 358"/>
                    <a:gd name="T32" fmla="*/ 136 w 327"/>
                    <a:gd name="T33" fmla="*/ 169 h 358"/>
                    <a:gd name="T34" fmla="*/ 65 w 327"/>
                    <a:gd name="T35" fmla="*/ 262 h 358"/>
                    <a:gd name="T36" fmla="*/ 7 w 327"/>
                    <a:gd name="T37" fmla="*/ 239 h 358"/>
                    <a:gd name="T38" fmla="*/ 25 w 327"/>
                    <a:gd name="T39" fmla="*/ 219 h 358"/>
                    <a:gd name="T40" fmla="*/ 113 w 327"/>
                    <a:gd name="T41" fmla="*/ 133 h 3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327" h="358">
                      <a:moveTo>
                        <a:pt x="113" y="133"/>
                      </a:moveTo>
                      <a:cubicBezTo>
                        <a:pt x="132" y="107"/>
                        <a:pt x="109" y="70"/>
                        <a:pt x="113" y="50"/>
                      </a:cubicBezTo>
                      <a:cubicBezTo>
                        <a:pt x="117" y="30"/>
                        <a:pt x="121" y="23"/>
                        <a:pt x="134" y="15"/>
                      </a:cubicBezTo>
                      <a:cubicBezTo>
                        <a:pt x="147" y="7"/>
                        <a:pt x="170" y="2"/>
                        <a:pt x="190" y="1"/>
                      </a:cubicBezTo>
                      <a:cubicBezTo>
                        <a:pt x="210" y="0"/>
                        <a:pt x="238" y="0"/>
                        <a:pt x="252" y="10"/>
                      </a:cubicBezTo>
                      <a:cubicBezTo>
                        <a:pt x="266" y="20"/>
                        <a:pt x="267" y="44"/>
                        <a:pt x="273" y="61"/>
                      </a:cubicBezTo>
                      <a:cubicBezTo>
                        <a:pt x="279" y="78"/>
                        <a:pt x="287" y="102"/>
                        <a:pt x="291" y="115"/>
                      </a:cubicBezTo>
                      <a:cubicBezTo>
                        <a:pt x="295" y="129"/>
                        <a:pt x="293" y="132"/>
                        <a:pt x="294" y="143"/>
                      </a:cubicBezTo>
                      <a:cubicBezTo>
                        <a:pt x="295" y="154"/>
                        <a:pt x="297" y="166"/>
                        <a:pt x="298" y="180"/>
                      </a:cubicBezTo>
                      <a:cubicBezTo>
                        <a:pt x="299" y="194"/>
                        <a:pt x="300" y="214"/>
                        <a:pt x="300" y="227"/>
                      </a:cubicBezTo>
                      <a:cubicBezTo>
                        <a:pt x="300" y="240"/>
                        <a:pt x="300" y="244"/>
                        <a:pt x="300" y="257"/>
                      </a:cubicBezTo>
                      <a:cubicBezTo>
                        <a:pt x="300" y="270"/>
                        <a:pt x="298" y="295"/>
                        <a:pt x="298" y="307"/>
                      </a:cubicBezTo>
                      <a:cubicBezTo>
                        <a:pt x="298" y="319"/>
                        <a:pt x="327" y="326"/>
                        <a:pt x="300" y="332"/>
                      </a:cubicBezTo>
                      <a:cubicBezTo>
                        <a:pt x="273" y="338"/>
                        <a:pt x="159" y="358"/>
                        <a:pt x="136" y="344"/>
                      </a:cubicBezTo>
                      <a:cubicBezTo>
                        <a:pt x="113" y="330"/>
                        <a:pt x="156" y="273"/>
                        <a:pt x="160" y="250"/>
                      </a:cubicBezTo>
                      <a:cubicBezTo>
                        <a:pt x="164" y="227"/>
                        <a:pt x="164" y="216"/>
                        <a:pt x="160" y="203"/>
                      </a:cubicBezTo>
                      <a:cubicBezTo>
                        <a:pt x="156" y="190"/>
                        <a:pt x="152" y="158"/>
                        <a:pt x="136" y="169"/>
                      </a:cubicBezTo>
                      <a:cubicBezTo>
                        <a:pt x="120" y="178"/>
                        <a:pt x="86" y="250"/>
                        <a:pt x="65" y="262"/>
                      </a:cubicBezTo>
                      <a:cubicBezTo>
                        <a:pt x="44" y="273"/>
                        <a:pt x="13" y="246"/>
                        <a:pt x="7" y="239"/>
                      </a:cubicBezTo>
                      <a:cubicBezTo>
                        <a:pt x="0" y="231"/>
                        <a:pt x="8" y="236"/>
                        <a:pt x="25" y="219"/>
                      </a:cubicBezTo>
                      <a:cubicBezTo>
                        <a:pt x="44" y="200"/>
                        <a:pt x="94" y="151"/>
                        <a:pt x="113" y="13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44052" name="Group 145"/>
            <p:cNvGrpSpPr>
              <a:grpSpLocks noChangeAspect="1"/>
            </p:cNvGrpSpPr>
            <p:nvPr/>
          </p:nvGrpSpPr>
          <p:grpSpPr bwMode="auto">
            <a:xfrm>
              <a:off x="667" y="2256"/>
              <a:ext cx="404" cy="253"/>
              <a:chOff x="384" y="3051"/>
              <a:chExt cx="720" cy="453"/>
            </a:xfrm>
          </p:grpSpPr>
          <p:sp>
            <p:nvSpPr>
              <p:cNvPr id="49298" name="Rectangle 146"/>
              <p:cNvSpPr>
                <a:spLocks noChangeAspect="1" noChangeArrowheads="1"/>
              </p:cNvSpPr>
              <p:nvPr/>
            </p:nvSpPr>
            <p:spPr bwMode="auto">
              <a:xfrm>
                <a:off x="384" y="3432"/>
                <a:ext cx="720" cy="72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299" name="Rectangle 147"/>
              <p:cNvSpPr>
                <a:spLocks noChangeAspect="1" noChangeArrowheads="1"/>
              </p:cNvSpPr>
              <p:nvPr/>
            </p:nvSpPr>
            <p:spPr bwMode="auto">
              <a:xfrm>
                <a:off x="500" y="3323"/>
                <a:ext cx="435" cy="109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300" name="Rectangle 148"/>
              <p:cNvSpPr>
                <a:spLocks noChangeAspect="1" noChangeArrowheads="1"/>
              </p:cNvSpPr>
              <p:nvPr/>
            </p:nvSpPr>
            <p:spPr bwMode="auto">
              <a:xfrm flipV="1">
                <a:off x="609" y="3269"/>
                <a:ext cx="217" cy="27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301" name="Rectangle 149"/>
              <p:cNvSpPr>
                <a:spLocks noChangeAspect="1" noChangeArrowheads="1"/>
              </p:cNvSpPr>
              <p:nvPr/>
            </p:nvSpPr>
            <p:spPr bwMode="auto">
              <a:xfrm rot="5400000" flipV="1">
                <a:off x="759" y="3147"/>
                <a:ext cx="218" cy="27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302" name="AutoShape 150"/>
              <p:cNvSpPr>
                <a:spLocks noChangeAspect="1" noChangeArrowheads="1"/>
              </p:cNvSpPr>
              <p:nvPr/>
            </p:nvSpPr>
            <p:spPr bwMode="auto">
              <a:xfrm rot="5400000">
                <a:off x="649" y="3037"/>
                <a:ext cx="165" cy="24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44053" name="Group 151"/>
            <p:cNvGrpSpPr>
              <a:grpSpLocks noChangeAspect="1"/>
            </p:cNvGrpSpPr>
            <p:nvPr/>
          </p:nvGrpSpPr>
          <p:grpSpPr bwMode="auto">
            <a:xfrm>
              <a:off x="1790" y="2256"/>
              <a:ext cx="432" cy="267"/>
              <a:chOff x="1728" y="2928"/>
              <a:chExt cx="752" cy="465"/>
            </a:xfrm>
          </p:grpSpPr>
          <p:sp>
            <p:nvSpPr>
              <p:cNvPr id="49304" name="Oval 152"/>
              <p:cNvSpPr>
                <a:spLocks noChangeAspect="1" noChangeArrowheads="1"/>
              </p:cNvSpPr>
              <p:nvPr/>
            </p:nvSpPr>
            <p:spPr bwMode="auto">
              <a:xfrm rot="-1617737">
                <a:off x="2207" y="2928"/>
                <a:ext cx="138" cy="15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305" name="Freeform 153"/>
              <p:cNvSpPr>
                <a:spLocks noChangeAspect="1"/>
              </p:cNvSpPr>
              <p:nvPr/>
            </p:nvSpPr>
            <p:spPr bwMode="auto">
              <a:xfrm>
                <a:off x="2113" y="3073"/>
                <a:ext cx="310" cy="284"/>
              </a:xfrm>
              <a:custGeom>
                <a:avLst/>
                <a:gdLst>
                  <a:gd name="T0" fmla="*/ 91 w 562"/>
                  <a:gd name="T1" fmla="*/ 177 h 513"/>
                  <a:gd name="T2" fmla="*/ 171 w 562"/>
                  <a:gd name="T3" fmla="*/ 121 h 513"/>
                  <a:gd name="T4" fmla="*/ 259 w 562"/>
                  <a:gd name="T5" fmla="*/ 57 h 513"/>
                  <a:gd name="T6" fmla="*/ 515 w 562"/>
                  <a:gd name="T7" fmla="*/ 33 h 513"/>
                  <a:gd name="T8" fmla="*/ 539 w 562"/>
                  <a:gd name="T9" fmla="*/ 257 h 513"/>
                  <a:gd name="T10" fmla="*/ 475 w 562"/>
                  <a:gd name="T11" fmla="*/ 433 h 513"/>
                  <a:gd name="T12" fmla="*/ 475 w 562"/>
                  <a:gd name="T13" fmla="*/ 465 h 513"/>
                  <a:gd name="T14" fmla="*/ 315 w 562"/>
                  <a:gd name="T15" fmla="*/ 505 h 513"/>
                  <a:gd name="T16" fmla="*/ 227 w 562"/>
                  <a:gd name="T17" fmla="*/ 417 h 513"/>
                  <a:gd name="T18" fmla="*/ 187 w 562"/>
                  <a:gd name="T19" fmla="*/ 297 h 513"/>
                  <a:gd name="T20" fmla="*/ 115 w 562"/>
                  <a:gd name="T21" fmla="*/ 305 h 513"/>
                  <a:gd name="T22" fmla="*/ 67 w 562"/>
                  <a:gd name="T23" fmla="*/ 337 h 513"/>
                  <a:gd name="T24" fmla="*/ 35 w 562"/>
                  <a:gd name="T25" fmla="*/ 257 h 513"/>
                  <a:gd name="T26" fmla="*/ 3 w 562"/>
                  <a:gd name="T27" fmla="*/ 193 h 513"/>
                  <a:gd name="T28" fmla="*/ 19 w 562"/>
                  <a:gd name="T29" fmla="*/ 177 h 513"/>
                  <a:gd name="T30" fmla="*/ 91 w 562"/>
                  <a:gd name="T31" fmla="*/ 1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2" h="513">
                    <a:moveTo>
                      <a:pt x="91" y="177"/>
                    </a:moveTo>
                    <a:cubicBezTo>
                      <a:pt x="117" y="166"/>
                      <a:pt x="143" y="141"/>
                      <a:pt x="171" y="121"/>
                    </a:cubicBezTo>
                    <a:cubicBezTo>
                      <a:pt x="199" y="101"/>
                      <a:pt x="202" y="72"/>
                      <a:pt x="259" y="57"/>
                    </a:cubicBezTo>
                    <a:cubicBezTo>
                      <a:pt x="316" y="42"/>
                      <a:pt x="468" y="0"/>
                      <a:pt x="515" y="33"/>
                    </a:cubicBezTo>
                    <a:cubicBezTo>
                      <a:pt x="562" y="66"/>
                      <a:pt x="546" y="190"/>
                      <a:pt x="539" y="257"/>
                    </a:cubicBezTo>
                    <a:cubicBezTo>
                      <a:pt x="532" y="324"/>
                      <a:pt x="486" y="398"/>
                      <a:pt x="475" y="433"/>
                    </a:cubicBezTo>
                    <a:cubicBezTo>
                      <a:pt x="464" y="468"/>
                      <a:pt x="502" y="453"/>
                      <a:pt x="475" y="465"/>
                    </a:cubicBezTo>
                    <a:cubicBezTo>
                      <a:pt x="448" y="477"/>
                      <a:pt x="356" y="513"/>
                      <a:pt x="315" y="505"/>
                    </a:cubicBezTo>
                    <a:cubicBezTo>
                      <a:pt x="274" y="497"/>
                      <a:pt x="248" y="452"/>
                      <a:pt x="227" y="417"/>
                    </a:cubicBezTo>
                    <a:cubicBezTo>
                      <a:pt x="206" y="382"/>
                      <a:pt x="206" y="316"/>
                      <a:pt x="187" y="297"/>
                    </a:cubicBezTo>
                    <a:cubicBezTo>
                      <a:pt x="168" y="278"/>
                      <a:pt x="135" y="298"/>
                      <a:pt x="115" y="305"/>
                    </a:cubicBezTo>
                    <a:cubicBezTo>
                      <a:pt x="95" y="312"/>
                      <a:pt x="80" y="345"/>
                      <a:pt x="67" y="337"/>
                    </a:cubicBezTo>
                    <a:cubicBezTo>
                      <a:pt x="54" y="329"/>
                      <a:pt x="46" y="281"/>
                      <a:pt x="35" y="257"/>
                    </a:cubicBezTo>
                    <a:cubicBezTo>
                      <a:pt x="24" y="233"/>
                      <a:pt x="6" y="206"/>
                      <a:pt x="3" y="193"/>
                    </a:cubicBezTo>
                    <a:cubicBezTo>
                      <a:pt x="0" y="180"/>
                      <a:pt x="4" y="180"/>
                      <a:pt x="19" y="177"/>
                    </a:cubicBezTo>
                    <a:cubicBezTo>
                      <a:pt x="34" y="174"/>
                      <a:pt x="76" y="177"/>
                      <a:pt x="91" y="177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306" name="Freeform 154"/>
              <p:cNvSpPr>
                <a:spLocks noChangeAspect="1"/>
              </p:cNvSpPr>
              <p:nvPr/>
            </p:nvSpPr>
            <p:spPr bwMode="auto">
              <a:xfrm>
                <a:off x="2247" y="3156"/>
                <a:ext cx="233" cy="226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307" name="Oval 155"/>
              <p:cNvSpPr>
                <a:spLocks noChangeAspect="1" noChangeArrowheads="1"/>
              </p:cNvSpPr>
              <p:nvPr/>
            </p:nvSpPr>
            <p:spPr bwMode="auto">
              <a:xfrm rot="1105027" flipH="1">
                <a:off x="1824" y="2928"/>
                <a:ext cx="143" cy="15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308" name="Freeform 156"/>
              <p:cNvSpPr>
                <a:spLocks noChangeAspect="1"/>
              </p:cNvSpPr>
              <p:nvPr/>
            </p:nvSpPr>
            <p:spPr bwMode="auto">
              <a:xfrm flipH="1">
                <a:off x="1777" y="3073"/>
                <a:ext cx="310" cy="284"/>
              </a:xfrm>
              <a:custGeom>
                <a:avLst/>
                <a:gdLst>
                  <a:gd name="T0" fmla="*/ 91 w 562"/>
                  <a:gd name="T1" fmla="*/ 177 h 513"/>
                  <a:gd name="T2" fmla="*/ 171 w 562"/>
                  <a:gd name="T3" fmla="*/ 121 h 513"/>
                  <a:gd name="T4" fmla="*/ 259 w 562"/>
                  <a:gd name="T5" fmla="*/ 57 h 513"/>
                  <a:gd name="T6" fmla="*/ 515 w 562"/>
                  <a:gd name="T7" fmla="*/ 33 h 513"/>
                  <a:gd name="T8" fmla="*/ 539 w 562"/>
                  <a:gd name="T9" fmla="*/ 257 h 513"/>
                  <a:gd name="T10" fmla="*/ 475 w 562"/>
                  <a:gd name="T11" fmla="*/ 433 h 513"/>
                  <a:gd name="T12" fmla="*/ 475 w 562"/>
                  <a:gd name="T13" fmla="*/ 465 h 513"/>
                  <a:gd name="T14" fmla="*/ 315 w 562"/>
                  <a:gd name="T15" fmla="*/ 505 h 513"/>
                  <a:gd name="T16" fmla="*/ 227 w 562"/>
                  <a:gd name="T17" fmla="*/ 417 h 513"/>
                  <a:gd name="T18" fmla="*/ 187 w 562"/>
                  <a:gd name="T19" fmla="*/ 297 h 513"/>
                  <a:gd name="T20" fmla="*/ 115 w 562"/>
                  <a:gd name="T21" fmla="*/ 305 h 513"/>
                  <a:gd name="T22" fmla="*/ 67 w 562"/>
                  <a:gd name="T23" fmla="*/ 337 h 513"/>
                  <a:gd name="T24" fmla="*/ 35 w 562"/>
                  <a:gd name="T25" fmla="*/ 257 h 513"/>
                  <a:gd name="T26" fmla="*/ 3 w 562"/>
                  <a:gd name="T27" fmla="*/ 193 h 513"/>
                  <a:gd name="T28" fmla="*/ 19 w 562"/>
                  <a:gd name="T29" fmla="*/ 177 h 513"/>
                  <a:gd name="T30" fmla="*/ 91 w 562"/>
                  <a:gd name="T31" fmla="*/ 1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2" h="513">
                    <a:moveTo>
                      <a:pt x="91" y="177"/>
                    </a:moveTo>
                    <a:cubicBezTo>
                      <a:pt x="117" y="166"/>
                      <a:pt x="143" y="141"/>
                      <a:pt x="171" y="121"/>
                    </a:cubicBezTo>
                    <a:cubicBezTo>
                      <a:pt x="199" y="101"/>
                      <a:pt x="202" y="72"/>
                      <a:pt x="259" y="57"/>
                    </a:cubicBezTo>
                    <a:cubicBezTo>
                      <a:pt x="316" y="42"/>
                      <a:pt x="468" y="0"/>
                      <a:pt x="515" y="33"/>
                    </a:cubicBezTo>
                    <a:cubicBezTo>
                      <a:pt x="562" y="66"/>
                      <a:pt x="546" y="190"/>
                      <a:pt x="539" y="257"/>
                    </a:cubicBezTo>
                    <a:cubicBezTo>
                      <a:pt x="532" y="324"/>
                      <a:pt x="486" y="398"/>
                      <a:pt x="475" y="433"/>
                    </a:cubicBezTo>
                    <a:cubicBezTo>
                      <a:pt x="464" y="468"/>
                      <a:pt x="502" y="453"/>
                      <a:pt x="475" y="465"/>
                    </a:cubicBezTo>
                    <a:cubicBezTo>
                      <a:pt x="448" y="477"/>
                      <a:pt x="356" y="513"/>
                      <a:pt x="315" y="505"/>
                    </a:cubicBezTo>
                    <a:cubicBezTo>
                      <a:pt x="274" y="497"/>
                      <a:pt x="248" y="452"/>
                      <a:pt x="227" y="417"/>
                    </a:cubicBezTo>
                    <a:cubicBezTo>
                      <a:pt x="206" y="382"/>
                      <a:pt x="206" y="316"/>
                      <a:pt x="187" y="297"/>
                    </a:cubicBezTo>
                    <a:cubicBezTo>
                      <a:pt x="168" y="278"/>
                      <a:pt x="135" y="298"/>
                      <a:pt x="115" y="305"/>
                    </a:cubicBezTo>
                    <a:cubicBezTo>
                      <a:pt x="95" y="312"/>
                      <a:pt x="80" y="345"/>
                      <a:pt x="67" y="337"/>
                    </a:cubicBezTo>
                    <a:cubicBezTo>
                      <a:pt x="54" y="329"/>
                      <a:pt x="46" y="281"/>
                      <a:pt x="35" y="257"/>
                    </a:cubicBezTo>
                    <a:cubicBezTo>
                      <a:pt x="24" y="233"/>
                      <a:pt x="6" y="206"/>
                      <a:pt x="3" y="193"/>
                    </a:cubicBezTo>
                    <a:cubicBezTo>
                      <a:pt x="0" y="180"/>
                      <a:pt x="4" y="180"/>
                      <a:pt x="19" y="177"/>
                    </a:cubicBezTo>
                    <a:cubicBezTo>
                      <a:pt x="34" y="174"/>
                      <a:pt x="76" y="177"/>
                      <a:pt x="91" y="177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309" name="Freeform 157"/>
              <p:cNvSpPr>
                <a:spLocks noChangeAspect="1"/>
              </p:cNvSpPr>
              <p:nvPr/>
            </p:nvSpPr>
            <p:spPr bwMode="auto">
              <a:xfrm flipH="1">
                <a:off x="1728" y="3168"/>
                <a:ext cx="233" cy="225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49310" name="Oval 158"/>
            <p:cNvSpPr>
              <a:spLocks noChangeAspect="1" noChangeArrowheads="1"/>
            </p:cNvSpPr>
            <p:nvPr/>
          </p:nvSpPr>
          <p:spPr bwMode="auto">
            <a:xfrm>
              <a:off x="533" y="1334"/>
              <a:ext cx="730" cy="691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9311" name="Text Box 159"/>
            <p:cNvSpPr txBox="1">
              <a:spLocks noChangeAspect="1" noChangeArrowheads="1"/>
            </p:cNvSpPr>
            <p:nvPr/>
          </p:nvSpPr>
          <p:spPr bwMode="auto">
            <a:xfrm>
              <a:off x="624" y="1690"/>
              <a:ext cx="636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Teaching </a:t>
              </a:r>
            </a:p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aides</a:t>
              </a:r>
            </a:p>
          </p:txBody>
        </p:sp>
        <p:sp>
          <p:nvSpPr>
            <p:cNvPr id="49312" name="Text Box 160"/>
            <p:cNvSpPr txBox="1">
              <a:spLocks noChangeAspect="1" noChangeArrowheads="1"/>
            </p:cNvSpPr>
            <p:nvPr/>
          </p:nvSpPr>
          <p:spPr bwMode="auto">
            <a:xfrm>
              <a:off x="1680" y="1728"/>
              <a:ext cx="6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Teachers</a:t>
              </a:r>
            </a:p>
          </p:txBody>
        </p:sp>
        <p:sp>
          <p:nvSpPr>
            <p:cNvPr id="49313" name="Text Box 161"/>
            <p:cNvSpPr txBox="1">
              <a:spLocks noChangeAspect="1" noChangeArrowheads="1"/>
            </p:cNvSpPr>
            <p:nvPr/>
          </p:nvSpPr>
          <p:spPr bwMode="auto">
            <a:xfrm>
              <a:off x="586" y="2496"/>
              <a:ext cx="662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E-learning</a:t>
              </a:r>
            </a:p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software</a:t>
              </a:r>
            </a:p>
          </p:txBody>
        </p:sp>
        <p:sp>
          <p:nvSpPr>
            <p:cNvPr id="49314" name="Text Box 162"/>
            <p:cNvSpPr txBox="1">
              <a:spLocks noChangeAspect="1" noChangeArrowheads="1"/>
            </p:cNvSpPr>
            <p:nvPr/>
          </p:nvSpPr>
          <p:spPr bwMode="auto">
            <a:xfrm>
              <a:off x="1767" y="2496"/>
              <a:ext cx="537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Peer </a:t>
              </a:r>
            </a:p>
            <a:p>
              <a:pPr eaLnBrk="1" hangingPunct="1">
                <a:defRPr/>
              </a:pPr>
              <a:r>
                <a:rPr lang="en-US" sz="1400" b="1">
                  <a:solidFill>
                    <a:srgbClr val="336699"/>
                  </a:solidFill>
                  <a:cs typeface="+mn-cs"/>
                </a:rPr>
                <a:t>tutoring</a:t>
              </a:r>
            </a:p>
          </p:txBody>
        </p:sp>
        <p:sp>
          <p:nvSpPr>
            <p:cNvPr id="49315" name="Oval 163"/>
            <p:cNvSpPr>
              <a:spLocks noChangeAspect="1" noChangeArrowheads="1"/>
            </p:cNvSpPr>
            <p:nvPr/>
          </p:nvSpPr>
          <p:spPr bwMode="auto">
            <a:xfrm>
              <a:off x="1646" y="1296"/>
              <a:ext cx="730" cy="691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9316" name="Oval 164"/>
            <p:cNvSpPr>
              <a:spLocks noChangeAspect="1" noChangeArrowheads="1"/>
            </p:cNvSpPr>
            <p:nvPr/>
          </p:nvSpPr>
          <p:spPr bwMode="auto">
            <a:xfrm>
              <a:off x="533" y="2179"/>
              <a:ext cx="730" cy="691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9317" name="Oval 165"/>
            <p:cNvSpPr>
              <a:spLocks noChangeAspect="1" noChangeArrowheads="1"/>
            </p:cNvSpPr>
            <p:nvPr/>
          </p:nvSpPr>
          <p:spPr bwMode="auto">
            <a:xfrm>
              <a:off x="1646" y="2179"/>
              <a:ext cx="730" cy="691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9318" name="Line 166"/>
            <p:cNvSpPr>
              <a:spLocks noChangeAspect="1" noChangeShapeType="1"/>
            </p:cNvSpPr>
            <p:nvPr/>
          </p:nvSpPr>
          <p:spPr bwMode="auto">
            <a:xfrm>
              <a:off x="1152" y="1920"/>
              <a:ext cx="144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9319" name="Line 167"/>
            <p:cNvSpPr>
              <a:spLocks noChangeAspect="1" noChangeShapeType="1"/>
            </p:cNvSpPr>
            <p:nvPr/>
          </p:nvSpPr>
          <p:spPr bwMode="auto">
            <a:xfrm flipH="1">
              <a:off x="1632" y="1920"/>
              <a:ext cx="144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9320" name="Line 168"/>
            <p:cNvSpPr>
              <a:spLocks noChangeAspect="1" noChangeShapeType="1"/>
            </p:cNvSpPr>
            <p:nvPr/>
          </p:nvSpPr>
          <p:spPr bwMode="auto">
            <a:xfrm flipH="1">
              <a:off x="1253" y="2330"/>
              <a:ext cx="144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9321" name="Line 169"/>
            <p:cNvSpPr>
              <a:spLocks noChangeAspect="1" noChangeShapeType="1"/>
            </p:cNvSpPr>
            <p:nvPr/>
          </p:nvSpPr>
          <p:spPr bwMode="auto">
            <a:xfrm rot="7051340" flipH="1">
              <a:off x="1987" y="2045"/>
              <a:ext cx="144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9322" name="Line 170"/>
            <p:cNvSpPr>
              <a:spLocks noChangeAspect="1" noChangeShapeType="1"/>
            </p:cNvSpPr>
            <p:nvPr/>
          </p:nvSpPr>
          <p:spPr bwMode="auto">
            <a:xfrm flipH="1">
              <a:off x="1248" y="2003"/>
              <a:ext cx="720" cy="51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9323" name="Line 171"/>
            <p:cNvSpPr>
              <a:spLocks noChangeAspect="1" noChangeShapeType="1"/>
            </p:cNvSpPr>
            <p:nvPr/>
          </p:nvSpPr>
          <p:spPr bwMode="auto">
            <a:xfrm>
              <a:off x="1536" y="2208"/>
              <a:ext cx="182" cy="10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9324" name="Line 172"/>
            <p:cNvSpPr>
              <a:spLocks noChangeAspect="1" noChangeShapeType="1"/>
            </p:cNvSpPr>
            <p:nvPr/>
          </p:nvSpPr>
          <p:spPr bwMode="auto">
            <a:xfrm rot="7224771" flipH="1">
              <a:off x="787" y="2045"/>
              <a:ext cx="144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9325" name="Text Box 173"/>
            <p:cNvSpPr txBox="1">
              <a:spLocks noChangeArrowheads="1"/>
            </p:cNvSpPr>
            <p:nvPr/>
          </p:nvSpPr>
          <p:spPr bwMode="auto">
            <a:xfrm>
              <a:off x="288" y="3072"/>
              <a:ext cx="2544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rgbClr val="660066"/>
                  </a:solidFill>
                  <a:cs typeface="+mn-cs"/>
                </a:rPr>
                <a:t>More </a:t>
              </a:r>
              <a:r>
                <a:rPr lang="ja-JP" altLang="en-US" sz="2200">
                  <a:solidFill>
                    <a:srgbClr val="660066"/>
                  </a:solidFill>
                  <a:latin typeface="Arial"/>
                  <a:cs typeface="+mn-cs"/>
                </a:rPr>
                <a:t>‘</a:t>
              </a:r>
              <a:r>
                <a:rPr lang="en-US" sz="2200">
                  <a:solidFill>
                    <a:srgbClr val="660066"/>
                  </a:solidFill>
                  <a:cs typeface="+mn-cs"/>
                </a:rPr>
                <a:t>guidance of learning</a:t>
              </a:r>
              <a:r>
                <a:rPr lang="ja-JP" altLang="en-US" sz="2200">
                  <a:solidFill>
                    <a:srgbClr val="660066"/>
                  </a:solidFill>
                  <a:latin typeface="Arial"/>
                  <a:cs typeface="+mn-cs"/>
                </a:rPr>
                <a:t>’</a:t>
              </a:r>
              <a:r>
                <a:rPr lang="en-US" sz="2200">
                  <a:solidFill>
                    <a:srgbClr val="660066"/>
                  </a:solidFill>
                  <a:cs typeface="+mn-cs"/>
                </a:rPr>
                <a:t> connections for students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915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49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9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9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build="p" animBg="1"/>
      <p:bldP spid="4915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cs typeface="+mj-cs"/>
              </a:rPr>
              <a:t>What effects are predicted by EST when number of applicants to Smithtown increases?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In other words, </a:t>
            </a:r>
            <a:r>
              <a:rPr lang="en-US" i="1" smtClean="0">
                <a:cs typeface="+mn-cs"/>
              </a:rPr>
              <a:t>what if</a:t>
            </a:r>
            <a:r>
              <a:rPr lang="en-US" smtClean="0">
                <a:cs typeface="+mn-cs"/>
              </a:rPr>
              <a:t> TOPUT increases?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1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1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962CE8-99D2-3C49-A50D-05B4712E4861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EST Predictions – Axiom 8</a:t>
            </a:r>
          </a:p>
        </p:txBody>
      </p:sp>
      <p:sp>
        <p:nvSpPr>
          <p:cNvPr id="142339" name="Rectangle 3"/>
          <p:cNvSpPr>
            <a:spLocks noChangeArrowheads="1"/>
          </p:cNvSpPr>
          <p:nvPr/>
        </p:nvSpPr>
        <p:spPr bwMode="auto">
          <a:xfrm>
            <a:off x="762000" y="35052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447800"/>
            <a:ext cx="3886200" cy="4191000"/>
          </a:xfrm>
          <a:ln>
            <a:solidFill>
              <a:srgbClr val="993366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1800" dirty="0" smtClean="0">
                <a:cs typeface="+mn-cs"/>
              </a:rPr>
              <a:t>Then filtration decreases to some value</a:t>
            </a:r>
          </a:p>
        </p:txBody>
      </p:sp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4958858" y="4904208"/>
            <a:ext cx="3289207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rgbClr val="660066"/>
                </a:solidFill>
              </a:rPr>
              <a:t>Enrollment becomes harder when</a:t>
            </a:r>
          </a:p>
          <a:p>
            <a:pPr>
              <a:defRPr/>
            </a:pPr>
            <a:r>
              <a:rPr lang="en-US" sz="1400" dirty="0">
                <a:solidFill>
                  <a:srgbClr val="660066"/>
                </a:solidFill>
              </a:rPr>
              <a:t>Smithtown</a:t>
            </a:r>
            <a:r>
              <a:rPr lang="ja-JP" altLang="en-US" sz="1400" dirty="0">
                <a:solidFill>
                  <a:srgbClr val="660066"/>
                </a:solidFill>
                <a:latin typeface="Arial"/>
              </a:rPr>
              <a:t>’</a:t>
            </a:r>
            <a:r>
              <a:rPr lang="en-US" sz="1400" dirty="0">
                <a:solidFill>
                  <a:srgbClr val="660066"/>
                </a:solidFill>
              </a:rPr>
              <a:t>s quota is </a:t>
            </a:r>
            <a:r>
              <a:rPr lang="en-US" sz="1400" dirty="0" smtClean="0">
                <a:solidFill>
                  <a:srgbClr val="660066"/>
                </a:solidFill>
              </a:rPr>
              <a:t>reached. More </a:t>
            </a:r>
          </a:p>
          <a:p>
            <a:pPr>
              <a:defRPr/>
            </a:pPr>
            <a:r>
              <a:rPr lang="en-US" sz="1400" dirty="0" smtClean="0">
                <a:solidFill>
                  <a:srgbClr val="660066"/>
                </a:solidFill>
              </a:rPr>
              <a:t>Smithtown </a:t>
            </a:r>
            <a:r>
              <a:rPr lang="en-US" sz="1400" dirty="0">
                <a:solidFill>
                  <a:srgbClr val="660066"/>
                </a:solidFill>
              </a:rPr>
              <a:t>schools make </a:t>
            </a:r>
            <a:r>
              <a:rPr lang="en-US" sz="1400" dirty="0" smtClean="0">
                <a:solidFill>
                  <a:srgbClr val="660066"/>
                </a:solidFill>
              </a:rPr>
              <a:t>AYP.</a:t>
            </a:r>
            <a:endParaRPr lang="en-US" sz="1400" dirty="0">
              <a:solidFill>
                <a:srgbClr val="660066"/>
              </a:solidFill>
            </a:endParaRPr>
          </a:p>
          <a:p>
            <a:pPr eaLnBrk="1" hangingPunct="1">
              <a:defRPr/>
            </a:pPr>
            <a:endParaRPr lang="en-US" sz="1600" dirty="0">
              <a:solidFill>
                <a:srgbClr val="660066"/>
              </a:solidFill>
              <a:cs typeface="+mn-cs"/>
            </a:endParaRPr>
          </a:p>
        </p:txBody>
      </p:sp>
      <p:sp>
        <p:nvSpPr>
          <p:cNvPr id="142342" name="Text Box 6"/>
          <p:cNvSpPr txBox="1">
            <a:spLocks noChangeArrowheads="1"/>
          </p:cNvSpPr>
          <p:nvPr/>
        </p:nvSpPr>
        <p:spPr bwMode="auto">
          <a:xfrm>
            <a:off x="5196769" y="1689687"/>
            <a:ext cx="2484437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000" b="1" dirty="0" smtClean="0">
                <a:solidFill>
                  <a:schemeClr val="accent2"/>
                </a:solidFill>
                <a:cs typeface="+mn-cs"/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and </a:t>
            </a:r>
            <a:r>
              <a:rPr lang="en-US" b="1" dirty="0" smtClean="0">
                <a:solidFill>
                  <a:schemeClr val="accent2"/>
                </a:solidFill>
              </a:rPr>
              <a:t>then increases</a:t>
            </a:r>
            <a:endParaRPr lang="en-US" sz="6600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en-US" sz="4000" dirty="0">
              <a:solidFill>
                <a:schemeClr val="accent2"/>
              </a:solidFill>
              <a:cs typeface="+mn-cs"/>
            </a:endParaRPr>
          </a:p>
        </p:txBody>
      </p:sp>
      <p:grpSp>
        <p:nvGrpSpPr>
          <p:cNvPr id="142343" name="Group 7"/>
          <p:cNvGrpSpPr>
            <a:grpSpLocks/>
          </p:cNvGrpSpPr>
          <p:nvPr/>
        </p:nvGrpSpPr>
        <p:grpSpPr bwMode="auto">
          <a:xfrm>
            <a:off x="4740275" y="2811463"/>
            <a:ext cx="3689350" cy="2141537"/>
            <a:chOff x="2986" y="1584"/>
            <a:chExt cx="2324" cy="1349"/>
          </a:xfrm>
        </p:grpSpPr>
        <p:grpSp>
          <p:nvGrpSpPr>
            <p:cNvPr id="48221" name="Group 8"/>
            <p:cNvGrpSpPr>
              <a:grpSpLocks noChangeAspect="1"/>
            </p:cNvGrpSpPr>
            <p:nvPr/>
          </p:nvGrpSpPr>
          <p:grpSpPr bwMode="auto">
            <a:xfrm>
              <a:off x="4507" y="1584"/>
              <a:ext cx="758" cy="542"/>
              <a:chOff x="3696" y="2448"/>
              <a:chExt cx="808" cy="678"/>
            </a:xfrm>
          </p:grpSpPr>
          <p:sp>
            <p:nvSpPr>
              <p:cNvPr id="142345" name="Line 9"/>
              <p:cNvSpPr>
                <a:spLocks noChangeAspect="1" noChangeShapeType="1"/>
              </p:cNvSpPr>
              <p:nvPr/>
            </p:nvSpPr>
            <p:spPr bwMode="auto">
              <a:xfrm>
                <a:off x="3722" y="2734"/>
                <a:ext cx="7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2346" name="Line 10"/>
              <p:cNvSpPr>
                <a:spLocks noChangeAspect="1" noChangeShapeType="1"/>
              </p:cNvSpPr>
              <p:nvPr/>
            </p:nvSpPr>
            <p:spPr bwMode="auto">
              <a:xfrm>
                <a:off x="3800" y="2784"/>
                <a:ext cx="0" cy="3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2347" name="Line 11"/>
              <p:cNvSpPr>
                <a:spLocks noChangeAspect="1" noChangeShapeType="1"/>
              </p:cNvSpPr>
              <p:nvPr/>
            </p:nvSpPr>
            <p:spPr bwMode="auto">
              <a:xfrm>
                <a:off x="4416" y="2784"/>
                <a:ext cx="0" cy="3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2348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3722" y="2734"/>
                <a:ext cx="782" cy="3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sz="1100" b="1" dirty="0">
                    <a:solidFill>
                      <a:schemeClr val="accent2"/>
                    </a:solidFill>
                    <a:cs typeface="+mn-cs"/>
                  </a:rPr>
                  <a:t>SMITHTOWN SCHOOL #1</a:t>
                </a:r>
              </a:p>
            </p:txBody>
          </p:sp>
          <p:sp>
            <p:nvSpPr>
              <p:cNvPr id="142349" name="AutoShape 13"/>
              <p:cNvSpPr>
                <a:spLocks noChangeAspect="1" noChangeArrowheads="1"/>
              </p:cNvSpPr>
              <p:nvPr/>
            </p:nvSpPr>
            <p:spPr bwMode="auto">
              <a:xfrm>
                <a:off x="3696" y="2448"/>
                <a:ext cx="808" cy="261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sz="4000">
                  <a:solidFill>
                    <a:schemeClr val="accent2"/>
                  </a:solidFill>
                  <a:cs typeface="+mn-cs"/>
                </a:endParaRPr>
              </a:p>
            </p:txBody>
          </p:sp>
        </p:grpSp>
        <p:grpSp>
          <p:nvGrpSpPr>
            <p:cNvPr id="48222" name="Group 14"/>
            <p:cNvGrpSpPr>
              <a:grpSpLocks noChangeAspect="1"/>
            </p:cNvGrpSpPr>
            <p:nvPr/>
          </p:nvGrpSpPr>
          <p:grpSpPr bwMode="auto">
            <a:xfrm>
              <a:off x="4552" y="2319"/>
              <a:ext cx="758" cy="542"/>
              <a:chOff x="3696" y="2448"/>
              <a:chExt cx="808" cy="678"/>
            </a:xfrm>
          </p:grpSpPr>
          <p:sp>
            <p:nvSpPr>
              <p:cNvPr id="142351" name="Line 15"/>
              <p:cNvSpPr>
                <a:spLocks noChangeAspect="1" noChangeShapeType="1"/>
              </p:cNvSpPr>
              <p:nvPr/>
            </p:nvSpPr>
            <p:spPr bwMode="auto">
              <a:xfrm>
                <a:off x="3722" y="2734"/>
                <a:ext cx="7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2352" name="Line 16"/>
              <p:cNvSpPr>
                <a:spLocks noChangeAspect="1" noChangeShapeType="1"/>
              </p:cNvSpPr>
              <p:nvPr/>
            </p:nvSpPr>
            <p:spPr bwMode="auto">
              <a:xfrm>
                <a:off x="3800" y="2784"/>
                <a:ext cx="0" cy="3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2353" name="Line 17"/>
              <p:cNvSpPr>
                <a:spLocks noChangeAspect="1" noChangeShapeType="1"/>
              </p:cNvSpPr>
              <p:nvPr/>
            </p:nvSpPr>
            <p:spPr bwMode="auto">
              <a:xfrm>
                <a:off x="4416" y="2784"/>
                <a:ext cx="0" cy="3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2354" name="Text Box 18"/>
              <p:cNvSpPr txBox="1">
                <a:spLocks noChangeAspect="1" noChangeArrowheads="1"/>
              </p:cNvSpPr>
              <p:nvPr/>
            </p:nvSpPr>
            <p:spPr bwMode="auto">
              <a:xfrm>
                <a:off x="3722" y="2734"/>
                <a:ext cx="782" cy="3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sz="1100" b="1" dirty="0">
                    <a:solidFill>
                      <a:schemeClr val="accent2"/>
                    </a:solidFill>
                    <a:cs typeface="+mn-cs"/>
                  </a:rPr>
                  <a:t>SMITHTOWN SCHOOL #12</a:t>
                </a:r>
              </a:p>
            </p:txBody>
          </p:sp>
          <p:sp>
            <p:nvSpPr>
              <p:cNvPr id="142355" name="AutoShape 19"/>
              <p:cNvSpPr>
                <a:spLocks noChangeAspect="1" noChangeArrowheads="1"/>
              </p:cNvSpPr>
              <p:nvPr/>
            </p:nvSpPr>
            <p:spPr bwMode="auto">
              <a:xfrm>
                <a:off x="3696" y="2448"/>
                <a:ext cx="808" cy="261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sz="4000">
                  <a:solidFill>
                    <a:schemeClr val="accent2"/>
                  </a:solidFill>
                  <a:cs typeface="+mn-cs"/>
                </a:endParaRPr>
              </a:p>
            </p:txBody>
          </p:sp>
        </p:grpSp>
        <p:grpSp>
          <p:nvGrpSpPr>
            <p:cNvPr id="48223" name="Group 20"/>
            <p:cNvGrpSpPr>
              <a:grpSpLocks noChangeAspect="1"/>
            </p:cNvGrpSpPr>
            <p:nvPr/>
          </p:nvGrpSpPr>
          <p:grpSpPr bwMode="auto">
            <a:xfrm>
              <a:off x="2986" y="2391"/>
              <a:ext cx="758" cy="542"/>
              <a:chOff x="3696" y="2448"/>
              <a:chExt cx="808" cy="678"/>
            </a:xfrm>
          </p:grpSpPr>
          <p:sp>
            <p:nvSpPr>
              <p:cNvPr id="142357" name="Line 21"/>
              <p:cNvSpPr>
                <a:spLocks noChangeAspect="1" noChangeShapeType="1"/>
              </p:cNvSpPr>
              <p:nvPr/>
            </p:nvSpPr>
            <p:spPr bwMode="auto">
              <a:xfrm>
                <a:off x="3722" y="2734"/>
                <a:ext cx="7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2358" name="Line 22"/>
              <p:cNvSpPr>
                <a:spLocks noChangeAspect="1" noChangeShapeType="1"/>
              </p:cNvSpPr>
              <p:nvPr/>
            </p:nvSpPr>
            <p:spPr bwMode="auto">
              <a:xfrm>
                <a:off x="3800" y="2784"/>
                <a:ext cx="0" cy="3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2359" name="Line 23"/>
              <p:cNvSpPr>
                <a:spLocks noChangeAspect="1" noChangeShapeType="1"/>
              </p:cNvSpPr>
              <p:nvPr/>
            </p:nvSpPr>
            <p:spPr bwMode="auto">
              <a:xfrm>
                <a:off x="4416" y="2784"/>
                <a:ext cx="0" cy="3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2360" name="Text Box 24"/>
              <p:cNvSpPr txBox="1">
                <a:spLocks noChangeAspect="1" noChangeArrowheads="1"/>
              </p:cNvSpPr>
              <p:nvPr/>
            </p:nvSpPr>
            <p:spPr bwMode="auto">
              <a:xfrm>
                <a:off x="3722" y="2734"/>
                <a:ext cx="782" cy="3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sz="1100" b="1" dirty="0">
                    <a:solidFill>
                      <a:schemeClr val="accent2"/>
                    </a:solidFill>
                    <a:cs typeface="+mn-cs"/>
                  </a:rPr>
                  <a:t>SMITHTOWN SCHOOL #25</a:t>
                </a:r>
              </a:p>
            </p:txBody>
          </p:sp>
          <p:sp>
            <p:nvSpPr>
              <p:cNvPr id="142361" name="AutoShape 25"/>
              <p:cNvSpPr>
                <a:spLocks noChangeAspect="1" noChangeArrowheads="1"/>
              </p:cNvSpPr>
              <p:nvPr/>
            </p:nvSpPr>
            <p:spPr bwMode="auto">
              <a:xfrm>
                <a:off x="3696" y="2448"/>
                <a:ext cx="808" cy="261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sz="4000">
                  <a:solidFill>
                    <a:schemeClr val="accent2"/>
                  </a:solidFill>
                  <a:cs typeface="+mn-cs"/>
                </a:endParaRPr>
              </a:p>
            </p:txBody>
          </p:sp>
        </p:grpSp>
        <p:grpSp>
          <p:nvGrpSpPr>
            <p:cNvPr id="48224" name="Group 26"/>
            <p:cNvGrpSpPr>
              <a:grpSpLocks noChangeAspect="1"/>
            </p:cNvGrpSpPr>
            <p:nvPr/>
          </p:nvGrpSpPr>
          <p:grpSpPr bwMode="auto">
            <a:xfrm>
              <a:off x="2986" y="1588"/>
              <a:ext cx="758" cy="543"/>
              <a:chOff x="3696" y="2448"/>
              <a:chExt cx="808" cy="678"/>
            </a:xfrm>
          </p:grpSpPr>
          <p:sp>
            <p:nvSpPr>
              <p:cNvPr id="142363" name="Line 27"/>
              <p:cNvSpPr>
                <a:spLocks noChangeAspect="1" noChangeShapeType="1"/>
              </p:cNvSpPr>
              <p:nvPr/>
            </p:nvSpPr>
            <p:spPr bwMode="auto">
              <a:xfrm>
                <a:off x="3722" y="2735"/>
                <a:ext cx="7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2364" name="Line 28"/>
              <p:cNvSpPr>
                <a:spLocks noChangeAspect="1" noChangeShapeType="1"/>
              </p:cNvSpPr>
              <p:nvPr/>
            </p:nvSpPr>
            <p:spPr bwMode="auto">
              <a:xfrm>
                <a:off x="3800" y="2784"/>
                <a:ext cx="0" cy="3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2365" name="Line 29"/>
              <p:cNvSpPr>
                <a:spLocks noChangeAspect="1" noChangeShapeType="1"/>
              </p:cNvSpPr>
              <p:nvPr/>
            </p:nvSpPr>
            <p:spPr bwMode="auto">
              <a:xfrm>
                <a:off x="4416" y="2784"/>
                <a:ext cx="0" cy="3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2366" name="Text Box 30"/>
              <p:cNvSpPr txBox="1">
                <a:spLocks noChangeAspect="1" noChangeArrowheads="1"/>
              </p:cNvSpPr>
              <p:nvPr/>
            </p:nvSpPr>
            <p:spPr bwMode="auto">
              <a:xfrm>
                <a:off x="3722" y="2734"/>
                <a:ext cx="782" cy="3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sz="1100" b="1" dirty="0">
                    <a:solidFill>
                      <a:schemeClr val="accent2"/>
                    </a:solidFill>
                    <a:cs typeface="+mn-cs"/>
                  </a:rPr>
                  <a:t>SMITHTOWN SCHOOL #5</a:t>
                </a:r>
              </a:p>
            </p:txBody>
          </p:sp>
          <p:sp>
            <p:nvSpPr>
              <p:cNvPr id="142367" name="AutoShape 31"/>
              <p:cNvSpPr>
                <a:spLocks noChangeAspect="1" noChangeArrowheads="1"/>
              </p:cNvSpPr>
              <p:nvPr/>
            </p:nvSpPr>
            <p:spPr bwMode="auto">
              <a:xfrm>
                <a:off x="3696" y="2448"/>
                <a:ext cx="808" cy="261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sz="4000">
                  <a:solidFill>
                    <a:schemeClr val="accent2"/>
                  </a:solidFill>
                  <a:cs typeface="+mn-cs"/>
                </a:endParaRPr>
              </a:p>
            </p:txBody>
          </p:sp>
        </p:grpSp>
        <p:grpSp>
          <p:nvGrpSpPr>
            <p:cNvPr id="48225" name="Group 32"/>
            <p:cNvGrpSpPr>
              <a:grpSpLocks noChangeAspect="1"/>
            </p:cNvGrpSpPr>
            <p:nvPr/>
          </p:nvGrpSpPr>
          <p:grpSpPr bwMode="auto">
            <a:xfrm>
              <a:off x="3734" y="2092"/>
              <a:ext cx="758" cy="543"/>
              <a:chOff x="3696" y="2448"/>
              <a:chExt cx="808" cy="678"/>
            </a:xfrm>
          </p:grpSpPr>
          <p:sp>
            <p:nvSpPr>
              <p:cNvPr id="142369" name="Line 33"/>
              <p:cNvSpPr>
                <a:spLocks noChangeAspect="1" noChangeShapeType="1"/>
              </p:cNvSpPr>
              <p:nvPr/>
            </p:nvSpPr>
            <p:spPr bwMode="auto">
              <a:xfrm>
                <a:off x="3722" y="2735"/>
                <a:ext cx="7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2370" name="Line 34"/>
              <p:cNvSpPr>
                <a:spLocks noChangeAspect="1" noChangeShapeType="1"/>
              </p:cNvSpPr>
              <p:nvPr/>
            </p:nvSpPr>
            <p:spPr bwMode="auto">
              <a:xfrm>
                <a:off x="3800" y="2784"/>
                <a:ext cx="0" cy="3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2371" name="Line 35"/>
              <p:cNvSpPr>
                <a:spLocks noChangeAspect="1" noChangeShapeType="1"/>
              </p:cNvSpPr>
              <p:nvPr/>
            </p:nvSpPr>
            <p:spPr bwMode="auto">
              <a:xfrm>
                <a:off x="4416" y="2784"/>
                <a:ext cx="0" cy="3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2372" name="Text Box 36"/>
              <p:cNvSpPr txBox="1">
                <a:spLocks noChangeAspect="1" noChangeArrowheads="1"/>
              </p:cNvSpPr>
              <p:nvPr/>
            </p:nvSpPr>
            <p:spPr bwMode="auto">
              <a:xfrm>
                <a:off x="3722" y="2734"/>
                <a:ext cx="782" cy="3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sz="1100" b="1" dirty="0">
                    <a:solidFill>
                      <a:schemeClr val="accent2"/>
                    </a:solidFill>
                    <a:cs typeface="+mn-cs"/>
                  </a:rPr>
                  <a:t>SMITHTOWN SCHOOL #9</a:t>
                </a:r>
              </a:p>
            </p:txBody>
          </p:sp>
          <p:sp>
            <p:nvSpPr>
              <p:cNvPr id="142373" name="AutoShape 37"/>
              <p:cNvSpPr>
                <a:spLocks noChangeAspect="1" noChangeArrowheads="1"/>
              </p:cNvSpPr>
              <p:nvPr/>
            </p:nvSpPr>
            <p:spPr bwMode="auto">
              <a:xfrm>
                <a:off x="3696" y="2448"/>
                <a:ext cx="808" cy="261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sz="4000">
                  <a:solidFill>
                    <a:schemeClr val="accent2"/>
                  </a:solidFill>
                  <a:cs typeface="+mn-cs"/>
                </a:endParaRPr>
              </a:p>
            </p:txBody>
          </p:sp>
        </p:grpSp>
        <p:sp>
          <p:nvSpPr>
            <p:cNvPr id="142374" name="Text Box 38"/>
            <p:cNvSpPr txBox="1">
              <a:spLocks noChangeAspect="1" noChangeArrowheads="1"/>
            </p:cNvSpPr>
            <p:nvPr/>
          </p:nvSpPr>
          <p:spPr bwMode="auto">
            <a:xfrm>
              <a:off x="3744" y="2054"/>
              <a:ext cx="738" cy="2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600" b="1">
                  <a:solidFill>
                    <a:srgbClr val="006600"/>
                  </a:solidFill>
                  <a:cs typeface="+mn-cs"/>
                </a:rPr>
                <a:t>SUCCESS</a:t>
              </a:r>
            </a:p>
          </p:txBody>
        </p:sp>
        <p:sp>
          <p:nvSpPr>
            <p:cNvPr id="142375" name="Text Box 39"/>
            <p:cNvSpPr txBox="1">
              <a:spLocks noChangeAspect="1" noChangeArrowheads="1"/>
            </p:cNvSpPr>
            <p:nvPr/>
          </p:nvSpPr>
          <p:spPr bwMode="auto">
            <a:xfrm>
              <a:off x="4656" y="2256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1" hangingPunct="1">
                <a:defRPr/>
              </a:pPr>
              <a:r>
                <a:rPr lang="en-US" sz="1400" b="1">
                  <a:solidFill>
                    <a:srgbClr val="FF0000"/>
                  </a:solidFill>
                  <a:cs typeface="+mn-cs"/>
                </a:rPr>
                <a:t>FAILED</a:t>
              </a:r>
            </a:p>
          </p:txBody>
        </p:sp>
      </p:grpSp>
      <p:sp>
        <p:nvSpPr>
          <p:cNvPr id="142376" name="Text Box 40"/>
          <p:cNvSpPr txBox="1">
            <a:spLocks noChangeAspect="1" noChangeArrowheads="1"/>
          </p:cNvSpPr>
          <p:nvPr/>
        </p:nvSpPr>
        <p:spPr bwMode="auto">
          <a:xfrm>
            <a:off x="4986338" y="2735263"/>
            <a:ext cx="668337" cy="25082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1" hangingPunct="1">
              <a:defRPr/>
            </a:pPr>
            <a:r>
              <a:rPr lang="en-US" sz="1400" b="1">
                <a:solidFill>
                  <a:srgbClr val="FF0000"/>
                </a:solidFill>
                <a:cs typeface="+mn-cs"/>
              </a:rPr>
              <a:t>FAILED</a:t>
            </a:r>
          </a:p>
        </p:txBody>
      </p:sp>
      <p:sp>
        <p:nvSpPr>
          <p:cNvPr id="142377" name="Text Box 41"/>
          <p:cNvSpPr txBox="1">
            <a:spLocks noChangeAspect="1" noChangeArrowheads="1"/>
          </p:cNvSpPr>
          <p:nvPr/>
        </p:nvSpPr>
        <p:spPr bwMode="auto">
          <a:xfrm>
            <a:off x="7391400" y="2735263"/>
            <a:ext cx="762000" cy="25082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1" hangingPunct="1">
              <a:defRPr/>
            </a:pPr>
            <a:r>
              <a:rPr lang="en-US" sz="1400" b="1">
                <a:solidFill>
                  <a:srgbClr val="FF0000"/>
                </a:solidFill>
                <a:cs typeface="+mn-cs"/>
              </a:rPr>
              <a:t>FAILED</a:t>
            </a:r>
          </a:p>
        </p:txBody>
      </p:sp>
      <p:sp>
        <p:nvSpPr>
          <p:cNvPr id="142379" name="Text Box 43"/>
          <p:cNvSpPr txBox="1">
            <a:spLocks noChangeAspect="1" noChangeArrowheads="1"/>
          </p:cNvSpPr>
          <p:nvPr/>
        </p:nvSpPr>
        <p:spPr bwMode="auto">
          <a:xfrm>
            <a:off x="4724400" y="2659063"/>
            <a:ext cx="1143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1" hangingPunct="1">
              <a:defRPr/>
            </a:pPr>
            <a:r>
              <a:rPr lang="en-US" sz="1600" b="1">
                <a:solidFill>
                  <a:srgbClr val="006600"/>
                </a:solidFill>
                <a:cs typeface="+mn-cs"/>
              </a:rPr>
              <a:t>SUCCESS</a:t>
            </a:r>
          </a:p>
        </p:txBody>
      </p:sp>
      <p:sp>
        <p:nvSpPr>
          <p:cNvPr id="142380" name="Text Box 44"/>
          <p:cNvSpPr txBox="1">
            <a:spLocks noChangeAspect="1" noChangeArrowheads="1"/>
          </p:cNvSpPr>
          <p:nvPr/>
        </p:nvSpPr>
        <p:spPr bwMode="auto">
          <a:xfrm>
            <a:off x="5943600" y="3276600"/>
            <a:ext cx="1219200" cy="625475"/>
          </a:xfrm>
          <a:prstGeom prst="rect">
            <a:avLst/>
          </a:prstGeom>
          <a:solidFill>
            <a:schemeClr val="bg1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defRPr/>
            </a:pPr>
            <a:r>
              <a:rPr lang="en-US" sz="1600" b="1">
                <a:solidFill>
                  <a:srgbClr val="FF6600"/>
                </a:solidFill>
                <a:cs typeface="+mn-cs"/>
              </a:rPr>
              <a:t>WE</a:t>
            </a:r>
            <a:r>
              <a:rPr lang="ja-JP" altLang="en-US" sz="1600" b="1">
                <a:solidFill>
                  <a:srgbClr val="FF6600"/>
                </a:solidFill>
                <a:latin typeface="Arial"/>
                <a:cs typeface="+mn-cs"/>
              </a:rPr>
              <a:t>’</a:t>
            </a:r>
            <a:r>
              <a:rPr lang="en-US" sz="1600" b="1">
                <a:solidFill>
                  <a:srgbClr val="FF6600"/>
                </a:solidFill>
                <a:cs typeface="+mn-cs"/>
              </a:rPr>
              <a:t>RE FULL!</a:t>
            </a:r>
          </a:p>
          <a:p>
            <a:pPr algn="ctr" eaLnBrk="1" hangingPunct="1">
              <a:defRPr/>
            </a:pPr>
            <a:endParaRPr lang="en-US" sz="1600" b="1">
              <a:solidFill>
                <a:srgbClr val="FF6600"/>
              </a:solidFill>
              <a:cs typeface="+mn-cs"/>
            </a:endParaRPr>
          </a:p>
        </p:txBody>
      </p:sp>
      <p:sp>
        <p:nvSpPr>
          <p:cNvPr id="142381" name="Rectangle 45"/>
          <p:cNvSpPr>
            <a:spLocks noChangeArrowheads="1"/>
          </p:cNvSpPr>
          <p:nvPr/>
        </p:nvSpPr>
        <p:spPr bwMode="auto">
          <a:xfrm>
            <a:off x="533400" y="1447800"/>
            <a:ext cx="3962400" cy="4191000"/>
          </a:xfrm>
          <a:prstGeom prst="rect">
            <a:avLst/>
          </a:prstGeom>
          <a:noFill/>
          <a:ln w="9525">
            <a:solidFill>
              <a:srgbClr val="9933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None/>
              <a:defRPr/>
            </a:pPr>
            <a:r>
              <a:rPr lang="en-US" sz="2000" dirty="0">
                <a:cs typeface="+mn-cs"/>
              </a:rPr>
              <a:t>If toput increases</a:t>
            </a:r>
          </a:p>
        </p:txBody>
      </p:sp>
      <p:grpSp>
        <p:nvGrpSpPr>
          <p:cNvPr id="142382" name="Group 46"/>
          <p:cNvGrpSpPr>
            <a:grpSpLocks/>
          </p:cNvGrpSpPr>
          <p:nvPr/>
        </p:nvGrpSpPr>
        <p:grpSpPr bwMode="auto">
          <a:xfrm>
            <a:off x="609600" y="1828800"/>
            <a:ext cx="4038600" cy="3627438"/>
            <a:chOff x="384" y="1200"/>
            <a:chExt cx="2544" cy="2285"/>
          </a:xfrm>
        </p:grpSpPr>
        <p:sp>
          <p:nvSpPr>
            <p:cNvPr id="142383" name="Text Box 47"/>
            <p:cNvSpPr txBox="1">
              <a:spLocks noChangeArrowheads="1"/>
            </p:cNvSpPr>
            <p:nvPr/>
          </p:nvSpPr>
          <p:spPr bwMode="auto">
            <a:xfrm>
              <a:off x="690" y="3020"/>
              <a:ext cx="1776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400" dirty="0">
                  <a:solidFill>
                    <a:srgbClr val="660066"/>
                  </a:solidFill>
                  <a:cs typeface="+mn-cs"/>
                </a:rPr>
                <a:t>More students seek enrollment</a:t>
              </a:r>
            </a:p>
            <a:p>
              <a:pPr eaLnBrk="1" hangingPunct="1">
                <a:defRPr/>
              </a:pPr>
              <a:r>
                <a:rPr lang="en-US" sz="1400" dirty="0">
                  <a:solidFill>
                    <a:srgbClr val="660066"/>
                  </a:solidFill>
                  <a:cs typeface="+mn-cs"/>
                </a:rPr>
                <a:t>at Smithtown as student </a:t>
              </a:r>
            </a:p>
            <a:p>
              <a:pPr eaLnBrk="1" hangingPunct="1">
                <a:defRPr/>
              </a:pPr>
              <a:r>
                <a:rPr lang="en-US" sz="1400" dirty="0">
                  <a:solidFill>
                    <a:srgbClr val="660066"/>
                  </a:solidFill>
                  <a:cs typeface="+mn-cs"/>
                </a:rPr>
                <a:t>achievement improves</a:t>
              </a:r>
            </a:p>
          </p:txBody>
        </p:sp>
        <p:sp>
          <p:nvSpPr>
            <p:cNvPr id="142384" name="Rectangle 48"/>
            <p:cNvSpPr>
              <a:spLocks noChangeArrowheads="1"/>
            </p:cNvSpPr>
            <p:nvPr/>
          </p:nvSpPr>
          <p:spPr bwMode="auto">
            <a:xfrm>
              <a:off x="384" y="1419"/>
              <a:ext cx="2544" cy="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eaLnBrk="1" hangingPunct="1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charset="0"/>
                <a:buChar char="l"/>
                <a:defRPr/>
              </a:pPr>
              <a:endParaRPr lang="en-US" sz="2800">
                <a:cs typeface="+mn-cs"/>
              </a:endParaRPr>
            </a:p>
          </p:txBody>
        </p:sp>
        <p:grpSp>
          <p:nvGrpSpPr>
            <p:cNvPr id="48153" name="Group 49"/>
            <p:cNvGrpSpPr>
              <a:grpSpLocks noChangeAspect="1"/>
            </p:cNvGrpSpPr>
            <p:nvPr/>
          </p:nvGrpSpPr>
          <p:grpSpPr bwMode="auto">
            <a:xfrm flipH="1">
              <a:off x="2400" y="2571"/>
              <a:ext cx="283" cy="401"/>
              <a:chOff x="1824" y="2064"/>
              <a:chExt cx="920" cy="1301"/>
            </a:xfrm>
          </p:grpSpPr>
          <p:grpSp>
            <p:nvGrpSpPr>
              <p:cNvPr id="48214" name="Group 50"/>
              <p:cNvGrpSpPr>
                <a:grpSpLocks noChangeAspect="1"/>
              </p:cNvGrpSpPr>
              <p:nvPr/>
            </p:nvGrpSpPr>
            <p:grpSpPr bwMode="auto">
              <a:xfrm>
                <a:off x="1986" y="2064"/>
                <a:ext cx="758" cy="1301"/>
                <a:chOff x="2133" y="720"/>
                <a:chExt cx="1738" cy="2981"/>
              </a:xfrm>
            </p:grpSpPr>
            <p:sp>
              <p:nvSpPr>
                <p:cNvPr id="142387" name="Freeform 51"/>
                <p:cNvSpPr>
                  <a:spLocks noChangeAspect="1"/>
                </p:cNvSpPr>
                <p:nvPr/>
              </p:nvSpPr>
              <p:spPr bwMode="auto">
                <a:xfrm>
                  <a:off x="2134" y="1248"/>
                  <a:ext cx="1737" cy="2453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2388" name="Oval 52"/>
                <p:cNvSpPr>
                  <a:spLocks noChangeAspect="1" noChangeArrowheads="1"/>
                </p:cNvSpPr>
                <p:nvPr/>
              </p:nvSpPr>
              <p:spPr bwMode="auto">
                <a:xfrm>
                  <a:off x="2544" y="720"/>
                  <a:ext cx="574" cy="57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48215" name="Group 53"/>
              <p:cNvGrpSpPr>
                <a:grpSpLocks noChangeAspect="1"/>
              </p:cNvGrpSpPr>
              <p:nvPr/>
            </p:nvGrpSpPr>
            <p:grpSpPr bwMode="auto">
              <a:xfrm>
                <a:off x="1824" y="2535"/>
                <a:ext cx="362" cy="758"/>
                <a:chOff x="3888" y="1440"/>
                <a:chExt cx="1091" cy="2285"/>
              </a:xfrm>
            </p:grpSpPr>
            <p:sp>
              <p:nvSpPr>
                <p:cNvPr id="142390" name="Oval 54"/>
                <p:cNvSpPr>
                  <a:spLocks noChangeAspect="1" noChangeArrowheads="1"/>
                </p:cNvSpPr>
                <p:nvPr/>
              </p:nvSpPr>
              <p:spPr bwMode="auto">
                <a:xfrm>
                  <a:off x="4221" y="1438"/>
                  <a:ext cx="431" cy="43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2391" name="Freeform 55"/>
                <p:cNvSpPr>
                  <a:spLocks noChangeAspect="1"/>
                </p:cNvSpPr>
                <p:nvPr/>
              </p:nvSpPr>
              <p:spPr bwMode="auto">
                <a:xfrm>
                  <a:off x="3888" y="1869"/>
                  <a:ext cx="1088" cy="1858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786 w 1091"/>
                    <a:gd name="T21" fmla="*/ 964 h 1853"/>
                    <a:gd name="T22" fmla="*/ 798 w 1091"/>
                    <a:gd name="T23" fmla="*/ 1052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9 w 1091"/>
                    <a:gd name="T37" fmla="*/ 1052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332 w 1091"/>
                    <a:gd name="T51" fmla="*/ 1086 h 1853"/>
                    <a:gd name="T52" fmla="*/ 222 w 1091"/>
                    <a:gd name="T53" fmla="*/ 1030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144 w 1091"/>
                    <a:gd name="T59" fmla="*/ 576 h 1853"/>
                    <a:gd name="T60" fmla="*/ 5 w 1091"/>
                    <a:gd name="T61" fmla="*/ 482 h 1853"/>
                    <a:gd name="T62" fmla="*/ 177 w 1091"/>
                    <a:gd name="T63" fmla="*/ 321 h 1853"/>
                    <a:gd name="T64" fmla="*/ 177 w 1091"/>
                    <a:gd name="T65" fmla="*/ 309 h 1853"/>
                    <a:gd name="T66" fmla="*/ 174 w 1091"/>
                    <a:gd name="T67" fmla="*/ 318 h 1853"/>
                    <a:gd name="T68" fmla="*/ 180 w 1091"/>
                    <a:gd name="T69" fmla="*/ 309 h 1853"/>
                    <a:gd name="T70" fmla="*/ 192 w 1091"/>
                    <a:gd name="T71" fmla="*/ 300 h 1853"/>
                    <a:gd name="T72" fmla="*/ 294 w 1091"/>
                    <a:gd name="T73" fmla="*/ 204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50" y="803"/>
                        <a:pt x="755" y="840"/>
                      </a:cubicBezTo>
                      <a:cubicBezTo>
                        <a:pt x="760" y="877"/>
                        <a:pt x="779" y="929"/>
                        <a:pt x="786" y="964"/>
                      </a:cubicBezTo>
                      <a:cubicBezTo>
                        <a:pt x="793" y="999"/>
                        <a:pt x="795" y="1009"/>
                        <a:pt x="798" y="1052"/>
                      </a:cubicBezTo>
                      <a:cubicBezTo>
                        <a:pt x="801" y="1095"/>
                        <a:pt x="810" y="1155"/>
                        <a:pt x="803" y="1224"/>
                      </a:cubicBezTo>
                      <a:cubicBezTo>
                        <a:pt x="796" y="1293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0" y="1701"/>
                        <a:pt x="637" y="1578"/>
                      </a:cubicBezTo>
                      <a:cubicBezTo>
                        <a:pt x="634" y="1455"/>
                        <a:pt x="637" y="1130"/>
                        <a:pt x="609" y="1052"/>
                      </a:cubicBezTo>
                      <a:cubicBezTo>
                        <a:pt x="581" y="974"/>
                        <a:pt x="498" y="1075"/>
                        <a:pt x="471" y="1113"/>
                      </a:cubicBezTo>
                      <a:cubicBezTo>
                        <a:pt x="444" y="115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57" y="1503"/>
                        <a:pt x="271" y="1401"/>
                      </a:cubicBezTo>
                      <a:cubicBezTo>
                        <a:pt x="285" y="1299"/>
                        <a:pt x="340" y="1148"/>
                        <a:pt x="332" y="1086"/>
                      </a:cubicBezTo>
                      <a:cubicBezTo>
                        <a:pt x="324" y="1024"/>
                        <a:pt x="225" y="1084"/>
                        <a:pt x="222" y="1030"/>
                      </a:cubicBezTo>
                      <a:cubicBezTo>
                        <a:pt x="219" y="976"/>
                        <a:pt x="288" y="848"/>
                        <a:pt x="316" y="759"/>
                      </a:cubicBezTo>
                      <a:cubicBezTo>
                        <a:pt x="344" y="670"/>
                        <a:pt x="422" y="523"/>
                        <a:pt x="393" y="493"/>
                      </a:cubicBezTo>
                      <a:cubicBezTo>
                        <a:pt x="364" y="463"/>
                        <a:pt x="209" y="578"/>
                        <a:pt x="144" y="576"/>
                      </a:cubicBezTo>
                      <a:cubicBezTo>
                        <a:pt x="79" y="574"/>
                        <a:pt x="0" y="524"/>
                        <a:pt x="5" y="482"/>
                      </a:cubicBezTo>
                      <a:cubicBezTo>
                        <a:pt x="10" y="440"/>
                        <a:pt x="148" y="350"/>
                        <a:pt x="177" y="321"/>
                      </a:cubicBezTo>
                      <a:cubicBezTo>
                        <a:pt x="206" y="292"/>
                        <a:pt x="177" y="309"/>
                        <a:pt x="177" y="309"/>
                      </a:cubicBezTo>
                      <a:cubicBezTo>
                        <a:pt x="177" y="309"/>
                        <a:pt x="174" y="318"/>
                        <a:pt x="174" y="318"/>
                      </a:cubicBezTo>
                      <a:cubicBezTo>
                        <a:pt x="174" y="318"/>
                        <a:pt x="177" y="312"/>
                        <a:pt x="180" y="309"/>
                      </a:cubicBezTo>
                      <a:cubicBezTo>
                        <a:pt x="183" y="306"/>
                        <a:pt x="173" y="318"/>
                        <a:pt x="192" y="300"/>
                      </a:cubicBezTo>
                      <a:cubicBezTo>
                        <a:pt x="211" y="282"/>
                        <a:pt x="273" y="224"/>
                        <a:pt x="294" y="204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2392" name="Freeform 56"/>
                <p:cNvSpPr>
                  <a:spLocks noChangeAspect="1"/>
                </p:cNvSpPr>
                <p:nvPr/>
              </p:nvSpPr>
              <p:spPr bwMode="auto">
                <a:xfrm>
                  <a:off x="4231" y="2534"/>
                  <a:ext cx="392" cy="59"/>
                </a:xfrm>
                <a:custGeom>
                  <a:avLst/>
                  <a:gdLst>
                    <a:gd name="T0" fmla="*/ 0 w 432"/>
                    <a:gd name="T1" fmla="*/ 0 h 1"/>
                    <a:gd name="T2" fmla="*/ 144 w 432"/>
                    <a:gd name="T3" fmla="*/ 0 h 1"/>
                    <a:gd name="T4" fmla="*/ 192 w 432"/>
                    <a:gd name="T5" fmla="*/ 0 h 1"/>
                    <a:gd name="T6" fmla="*/ 336 w 432"/>
                    <a:gd name="T7" fmla="*/ 0 h 1"/>
                    <a:gd name="T8" fmla="*/ 432 w 43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2" h="1">
                      <a:moveTo>
                        <a:pt x="0" y="0"/>
                      </a:moveTo>
                      <a:cubicBezTo>
                        <a:pt x="56" y="0"/>
                        <a:pt x="112" y="0"/>
                        <a:pt x="144" y="0"/>
                      </a:cubicBezTo>
                      <a:cubicBezTo>
                        <a:pt x="176" y="0"/>
                        <a:pt x="160" y="0"/>
                        <a:pt x="192" y="0"/>
                      </a:cubicBezTo>
                      <a:cubicBezTo>
                        <a:pt x="224" y="0"/>
                        <a:pt x="296" y="0"/>
                        <a:pt x="336" y="0"/>
                      </a:cubicBezTo>
                      <a:cubicBezTo>
                        <a:pt x="376" y="0"/>
                        <a:pt x="404" y="0"/>
                        <a:pt x="432" y="0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48154" name="Group 57"/>
            <p:cNvGrpSpPr>
              <a:grpSpLocks noChangeAspect="1"/>
            </p:cNvGrpSpPr>
            <p:nvPr/>
          </p:nvGrpSpPr>
          <p:grpSpPr bwMode="auto">
            <a:xfrm flipH="1">
              <a:off x="912" y="2571"/>
              <a:ext cx="283" cy="401"/>
              <a:chOff x="1824" y="2064"/>
              <a:chExt cx="920" cy="1301"/>
            </a:xfrm>
          </p:grpSpPr>
          <p:grpSp>
            <p:nvGrpSpPr>
              <p:cNvPr id="48207" name="Group 58"/>
              <p:cNvGrpSpPr>
                <a:grpSpLocks noChangeAspect="1"/>
              </p:cNvGrpSpPr>
              <p:nvPr/>
            </p:nvGrpSpPr>
            <p:grpSpPr bwMode="auto">
              <a:xfrm>
                <a:off x="1986" y="2064"/>
                <a:ext cx="758" cy="1301"/>
                <a:chOff x="2133" y="720"/>
                <a:chExt cx="1738" cy="2981"/>
              </a:xfrm>
            </p:grpSpPr>
            <p:sp>
              <p:nvSpPr>
                <p:cNvPr id="142395" name="Freeform 59"/>
                <p:cNvSpPr>
                  <a:spLocks noChangeAspect="1"/>
                </p:cNvSpPr>
                <p:nvPr/>
              </p:nvSpPr>
              <p:spPr bwMode="auto">
                <a:xfrm>
                  <a:off x="2134" y="1248"/>
                  <a:ext cx="1737" cy="2453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2396" name="Oval 60"/>
                <p:cNvSpPr>
                  <a:spLocks noChangeAspect="1" noChangeArrowheads="1"/>
                </p:cNvSpPr>
                <p:nvPr/>
              </p:nvSpPr>
              <p:spPr bwMode="auto">
                <a:xfrm>
                  <a:off x="2544" y="720"/>
                  <a:ext cx="574" cy="57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48208" name="Group 61"/>
              <p:cNvGrpSpPr>
                <a:grpSpLocks noChangeAspect="1"/>
              </p:cNvGrpSpPr>
              <p:nvPr/>
            </p:nvGrpSpPr>
            <p:grpSpPr bwMode="auto">
              <a:xfrm>
                <a:off x="1824" y="2535"/>
                <a:ext cx="362" cy="758"/>
                <a:chOff x="3888" y="1440"/>
                <a:chExt cx="1091" cy="2285"/>
              </a:xfrm>
            </p:grpSpPr>
            <p:sp>
              <p:nvSpPr>
                <p:cNvPr id="142398" name="Oval 62"/>
                <p:cNvSpPr>
                  <a:spLocks noChangeAspect="1" noChangeArrowheads="1"/>
                </p:cNvSpPr>
                <p:nvPr/>
              </p:nvSpPr>
              <p:spPr bwMode="auto">
                <a:xfrm>
                  <a:off x="4221" y="1438"/>
                  <a:ext cx="431" cy="43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2399" name="Freeform 63"/>
                <p:cNvSpPr>
                  <a:spLocks noChangeAspect="1"/>
                </p:cNvSpPr>
                <p:nvPr/>
              </p:nvSpPr>
              <p:spPr bwMode="auto">
                <a:xfrm>
                  <a:off x="3888" y="1869"/>
                  <a:ext cx="1088" cy="1858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786 w 1091"/>
                    <a:gd name="T21" fmla="*/ 964 h 1853"/>
                    <a:gd name="T22" fmla="*/ 798 w 1091"/>
                    <a:gd name="T23" fmla="*/ 1052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9 w 1091"/>
                    <a:gd name="T37" fmla="*/ 1052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332 w 1091"/>
                    <a:gd name="T51" fmla="*/ 1086 h 1853"/>
                    <a:gd name="T52" fmla="*/ 222 w 1091"/>
                    <a:gd name="T53" fmla="*/ 1030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144 w 1091"/>
                    <a:gd name="T59" fmla="*/ 576 h 1853"/>
                    <a:gd name="T60" fmla="*/ 5 w 1091"/>
                    <a:gd name="T61" fmla="*/ 482 h 1853"/>
                    <a:gd name="T62" fmla="*/ 177 w 1091"/>
                    <a:gd name="T63" fmla="*/ 321 h 1853"/>
                    <a:gd name="T64" fmla="*/ 177 w 1091"/>
                    <a:gd name="T65" fmla="*/ 309 h 1853"/>
                    <a:gd name="T66" fmla="*/ 174 w 1091"/>
                    <a:gd name="T67" fmla="*/ 318 h 1853"/>
                    <a:gd name="T68" fmla="*/ 180 w 1091"/>
                    <a:gd name="T69" fmla="*/ 309 h 1853"/>
                    <a:gd name="T70" fmla="*/ 192 w 1091"/>
                    <a:gd name="T71" fmla="*/ 300 h 1853"/>
                    <a:gd name="T72" fmla="*/ 294 w 1091"/>
                    <a:gd name="T73" fmla="*/ 204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50" y="803"/>
                        <a:pt x="755" y="840"/>
                      </a:cubicBezTo>
                      <a:cubicBezTo>
                        <a:pt x="760" y="877"/>
                        <a:pt x="779" y="929"/>
                        <a:pt x="786" y="964"/>
                      </a:cubicBezTo>
                      <a:cubicBezTo>
                        <a:pt x="793" y="999"/>
                        <a:pt x="795" y="1009"/>
                        <a:pt x="798" y="1052"/>
                      </a:cubicBezTo>
                      <a:cubicBezTo>
                        <a:pt x="801" y="1095"/>
                        <a:pt x="810" y="1155"/>
                        <a:pt x="803" y="1224"/>
                      </a:cubicBezTo>
                      <a:cubicBezTo>
                        <a:pt x="796" y="1293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0" y="1701"/>
                        <a:pt x="637" y="1578"/>
                      </a:cubicBezTo>
                      <a:cubicBezTo>
                        <a:pt x="634" y="1455"/>
                        <a:pt x="637" y="1130"/>
                        <a:pt x="609" y="1052"/>
                      </a:cubicBezTo>
                      <a:cubicBezTo>
                        <a:pt x="581" y="974"/>
                        <a:pt x="498" y="1075"/>
                        <a:pt x="471" y="1113"/>
                      </a:cubicBezTo>
                      <a:cubicBezTo>
                        <a:pt x="444" y="115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57" y="1503"/>
                        <a:pt x="271" y="1401"/>
                      </a:cubicBezTo>
                      <a:cubicBezTo>
                        <a:pt x="285" y="1299"/>
                        <a:pt x="340" y="1148"/>
                        <a:pt x="332" y="1086"/>
                      </a:cubicBezTo>
                      <a:cubicBezTo>
                        <a:pt x="324" y="1024"/>
                        <a:pt x="225" y="1084"/>
                        <a:pt x="222" y="1030"/>
                      </a:cubicBezTo>
                      <a:cubicBezTo>
                        <a:pt x="219" y="976"/>
                        <a:pt x="288" y="848"/>
                        <a:pt x="316" y="759"/>
                      </a:cubicBezTo>
                      <a:cubicBezTo>
                        <a:pt x="344" y="670"/>
                        <a:pt x="422" y="523"/>
                        <a:pt x="393" y="493"/>
                      </a:cubicBezTo>
                      <a:cubicBezTo>
                        <a:pt x="364" y="463"/>
                        <a:pt x="209" y="578"/>
                        <a:pt x="144" y="576"/>
                      </a:cubicBezTo>
                      <a:cubicBezTo>
                        <a:pt x="79" y="574"/>
                        <a:pt x="0" y="524"/>
                        <a:pt x="5" y="482"/>
                      </a:cubicBezTo>
                      <a:cubicBezTo>
                        <a:pt x="10" y="440"/>
                        <a:pt x="148" y="350"/>
                        <a:pt x="177" y="321"/>
                      </a:cubicBezTo>
                      <a:cubicBezTo>
                        <a:pt x="206" y="292"/>
                        <a:pt x="177" y="309"/>
                        <a:pt x="177" y="309"/>
                      </a:cubicBezTo>
                      <a:cubicBezTo>
                        <a:pt x="177" y="309"/>
                        <a:pt x="174" y="318"/>
                        <a:pt x="174" y="318"/>
                      </a:cubicBezTo>
                      <a:cubicBezTo>
                        <a:pt x="174" y="318"/>
                        <a:pt x="177" y="312"/>
                        <a:pt x="180" y="309"/>
                      </a:cubicBezTo>
                      <a:cubicBezTo>
                        <a:pt x="183" y="306"/>
                        <a:pt x="173" y="318"/>
                        <a:pt x="192" y="300"/>
                      </a:cubicBezTo>
                      <a:cubicBezTo>
                        <a:pt x="211" y="282"/>
                        <a:pt x="273" y="224"/>
                        <a:pt x="294" y="204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2400" name="Freeform 64"/>
                <p:cNvSpPr>
                  <a:spLocks noChangeAspect="1"/>
                </p:cNvSpPr>
                <p:nvPr/>
              </p:nvSpPr>
              <p:spPr bwMode="auto">
                <a:xfrm>
                  <a:off x="4231" y="2534"/>
                  <a:ext cx="392" cy="59"/>
                </a:xfrm>
                <a:custGeom>
                  <a:avLst/>
                  <a:gdLst>
                    <a:gd name="T0" fmla="*/ 0 w 432"/>
                    <a:gd name="T1" fmla="*/ 0 h 1"/>
                    <a:gd name="T2" fmla="*/ 144 w 432"/>
                    <a:gd name="T3" fmla="*/ 0 h 1"/>
                    <a:gd name="T4" fmla="*/ 192 w 432"/>
                    <a:gd name="T5" fmla="*/ 0 h 1"/>
                    <a:gd name="T6" fmla="*/ 336 w 432"/>
                    <a:gd name="T7" fmla="*/ 0 h 1"/>
                    <a:gd name="T8" fmla="*/ 432 w 43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2" h="1">
                      <a:moveTo>
                        <a:pt x="0" y="0"/>
                      </a:moveTo>
                      <a:cubicBezTo>
                        <a:pt x="56" y="0"/>
                        <a:pt x="112" y="0"/>
                        <a:pt x="144" y="0"/>
                      </a:cubicBezTo>
                      <a:cubicBezTo>
                        <a:pt x="176" y="0"/>
                        <a:pt x="160" y="0"/>
                        <a:pt x="192" y="0"/>
                      </a:cubicBezTo>
                      <a:cubicBezTo>
                        <a:pt x="224" y="0"/>
                        <a:pt x="296" y="0"/>
                        <a:pt x="336" y="0"/>
                      </a:cubicBezTo>
                      <a:cubicBezTo>
                        <a:pt x="376" y="0"/>
                        <a:pt x="404" y="0"/>
                        <a:pt x="432" y="0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48155" name="Group 65"/>
            <p:cNvGrpSpPr>
              <a:grpSpLocks noChangeAspect="1"/>
            </p:cNvGrpSpPr>
            <p:nvPr/>
          </p:nvGrpSpPr>
          <p:grpSpPr bwMode="auto">
            <a:xfrm flipH="1">
              <a:off x="384" y="2427"/>
              <a:ext cx="283" cy="401"/>
              <a:chOff x="1824" y="2064"/>
              <a:chExt cx="920" cy="1301"/>
            </a:xfrm>
          </p:grpSpPr>
          <p:grpSp>
            <p:nvGrpSpPr>
              <p:cNvPr id="48200" name="Group 66"/>
              <p:cNvGrpSpPr>
                <a:grpSpLocks noChangeAspect="1"/>
              </p:cNvGrpSpPr>
              <p:nvPr/>
            </p:nvGrpSpPr>
            <p:grpSpPr bwMode="auto">
              <a:xfrm>
                <a:off x="1986" y="2064"/>
                <a:ext cx="758" cy="1301"/>
                <a:chOff x="2133" y="720"/>
                <a:chExt cx="1738" cy="2981"/>
              </a:xfrm>
            </p:grpSpPr>
            <p:sp>
              <p:nvSpPr>
                <p:cNvPr id="142403" name="Freeform 67"/>
                <p:cNvSpPr>
                  <a:spLocks noChangeAspect="1"/>
                </p:cNvSpPr>
                <p:nvPr/>
              </p:nvSpPr>
              <p:spPr bwMode="auto">
                <a:xfrm>
                  <a:off x="2134" y="1248"/>
                  <a:ext cx="1737" cy="2453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2404" name="Oval 68"/>
                <p:cNvSpPr>
                  <a:spLocks noChangeAspect="1" noChangeArrowheads="1"/>
                </p:cNvSpPr>
                <p:nvPr/>
              </p:nvSpPr>
              <p:spPr bwMode="auto">
                <a:xfrm>
                  <a:off x="2544" y="720"/>
                  <a:ext cx="574" cy="57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48201" name="Group 69"/>
              <p:cNvGrpSpPr>
                <a:grpSpLocks noChangeAspect="1"/>
              </p:cNvGrpSpPr>
              <p:nvPr/>
            </p:nvGrpSpPr>
            <p:grpSpPr bwMode="auto">
              <a:xfrm>
                <a:off x="1824" y="2535"/>
                <a:ext cx="362" cy="758"/>
                <a:chOff x="3888" y="1440"/>
                <a:chExt cx="1091" cy="2285"/>
              </a:xfrm>
            </p:grpSpPr>
            <p:sp>
              <p:nvSpPr>
                <p:cNvPr id="142406" name="Oval 70"/>
                <p:cNvSpPr>
                  <a:spLocks noChangeAspect="1" noChangeArrowheads="1"/>
                </p:cNvSpPr>
                <p:nvPr/>
              </p:nvSpPr>
              <p:spPr bwMode="auto">
                <a:xfrm>
                  <a:off x="4221" y="1438"/>
                  <a:ext cx="431" cy="43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2407" name="Freeform 71"/>
                <p:cNvSpPr>
                  <a:spLocks noChangeAspect="1"/>
                </p:cNvSpPr>
                <p:nvPr/>
              </p:nvSpPr>
              <p:spPr bwMode="auto">
                <a:xfrm>
                  <a:off x="3888" y="1869"/>
                  <a:ext cx="1088" cy="1858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786 w 1091"/>
                    <a:gd name="T21" fmla="*/ 964 h 1853"/>
                    <a:gd name="T22" fmla="*/ 798 w 1091"/>
                    <a:gd name="T23" fmla="*/ 1052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9 w 1091"/>
                    <a:gd name="T37" fmla="*/ 1052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332 w 1091"/>
                    <a:gd name="T51" fmla="*/ 1086 h 1853"/>
                    <a:gd name="T52" fmla="*/ 222 w 1091"/>
                    <a:gd name="T53" fmla="*/ 1030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144 w 1091"/>
                    <a:gd name="T59" fmla="*/ 576 h 1853"/>
                    <a:gd name="T60" fmla="*/ 5 w 1091"/>
                    <a:gd name="T61" fmla="*/ 482 h 1853"/>
                    <a:gd name="T62" fmla="*/ 177 w 1091"/>
                    <a:gd name="T63" fmla="*/ 321 h 1853"/>
                    <a:gd name="T64" fmla="*/ 177 w 1091"/>
                    <a:gd name="T65" fmla="*/ 309 h 1853"/>
                    <a:gd name="T66" fmla="*/ 174 w 1091"/>
                    <a:gd name="T67" fmla="*/ 318 h 1853"/>
                    <a:gd name="T68" fmla="*/ 180 w 1091"/>
                    <a:gd name="T69" fmla="*/ 309 h 1853"/>
                    <a:gd name="T70" fmla="*/ 192 w 1091"/>
                    <a:gd name="T71" fmla="*/ 300 h 1853"/>
                    <a:gd name="T72" fmla="*/ 294 w 1091"/>
                    <a:gd name="T73" fmla="*/ 204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50" y="803"/>
                        <a:pt x="755" y="840"/>
                      </a:cubicBezTo>
                      <a:cubicBezTo>
                        <a:pt x="760" y="877"/>
                        <a:pt x="779" y="929"/>
                        <a:pt x="786" y="964"/>
                      </a:cubicBezTo>
                      <a:cubicBezTo>
                        <a:pt x="793" y="999"/>
                        <a:pt x="795" y="1009"/>
                        <a:pt x="798" y="1052"/>
                      </a:cubicBezTo>
                      <a:cubicBezTo>
                        <a:pt x="801" y="1095"/>
                        <a:pt x="810" y="1155"/>
                        <a:pt x="803" y="1224"/>
                      </a:cubicBezTo>
                      <a:cubicBezTo>
                        <a:pt x="796" y="1293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0" y="1701"/>
                        <a:pt x="637" y="1578"/>
                      </a:cubicBezTo>
                      <a:cubicBezTo>
                        <a:pt x="634" y="1455"/>
                        <a:pt x="637" y="1130"/>
                        <a:pt x="609" y="1052"/>
                      </a:cubicBezTo>
                      <a:cubicBezTo>
                        <a:pt x="581" y="974"/>
                        <a:pt x="498" y="1075"/>
                        <a:pt x="471" y="1113"/>
                      </a:cubicBezTo>
                      <a:cubicBezTo>
                        <a:pt x="444" y="115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57" y="1503"/>
                        <a:pt x="271" y="1401"/>
                      </a:cubicBezTo>
                      <a:cubicBezTo>
                        <a:pt x="285" y="1299"/>
                        <a:pt x="340" y="1148"/>
                        <a:pt x="332" y="1086"/>
                      </a:cubicBezTo>
                      <a:cubicBezTo>
                        <a:pt x="324" y="1024"/>
                        <a:pt x="225" y="1084"/>
                        <a:pt x="222" y="1030"/>
                      </a:cubicBezTo>
                      <a:cubicBezTo>
                        <a:pt x="219" y="976"/>
                        <a:pt x="288" y="848"/>
                        <a:pt x="316" y="759"/>
                      </a:cubicBezTo>
                      <a:cubicBezTo>
                        <a:pt x="344" y="670"/>
                        <a:pt x="422" y="523"/>
                        <a:pt x="393" y="493"/>
                      </a:cubicBezTo>
                      <a:cubicBezTo>
                        <a:pt x="364" y="463"/>
                        <a:pt x="209" y="578"/>
                        <a:pt x="144" y="576"/>
                      </a:cubicBezTo>
                      <a:cubicBezTo>
                        <a:pt x="79" y="574"/>
                        <a:pt x="0" y="524"/>
                        <a:pt x="5" y="482"/>
                      </a:cubicBezTo>
                      <a:cubicBezTo>
                        <a:pt x="10" y="440"/>
                        <a:pt x="148" y="350"/>
                        <a:pt x="177" y="321"/>
                      </a:cubicBezTo>
                      <a:cubicBezTo>
                        <a:pt x="206" y="292"/>
                        <a:pt x="177" y="309"/>
                        <a:pt x="177" y="309"/>
                      </a:cubicBezTo>
                      <a:cubicBezTo>
                        <a:pt x="177" y="309"/>
                        <a:pt x="174" y="318"/>
                        <a:pt x="174" y="318"/>
                      </a:cubicBezTo>
                      <a:cubicBezTo>
                        <a:pt x="174" y="318"/>
                        <a:pt x="177" y="312"/>
                        <a:pt x="180" y="309"/>
                      </a:cubicBezTo>
                      <a:cubicBezTo>
                        <a:pt x="183" y="306"/>
                        <a:pt x="173" y="318"/>
                        <a:pt x="192" y="300"/>
                      </a:cubicBezTo>
                      <a:cubicBezTo>
                        <a:pt x="211" y="282"/>
                        <a:pt x="273" y="224"/>
                        <a:pt x="294" y="204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2408" name="Freeform 72"/>
                <p:cNvSpPr>
                  <a:spLocks noChangeAspect="1"/>
                </p:cNvSpPr>
                <p:nvPr/>
              </p:nvSpPr>
              <p:spPr bwMode="auto">
                <a:xfrm>
                  <a:off x="4231" y="2534"/>
                  <a:ext cx="392" cy="59"/>
                </a:xfrm>
                <a:custGeom>
                  <a:avLst/>
                  <a:gdLst>
                    <a:gd name="T0" fmla="*/ 0 w 432"/>
                    <a:gd name="T1" fmla="*/ 0 h 1"/>
                    <a:gd name="T2" fmla="*/ 144 w 432"/>
                    <a:gd name="T3" fmla="*/ 0 h 1"/>
                    <a:gd name="T4" fmla="*/ 192 w 432"/>
                    <a:gd name="T5" fmla="*/ 0 h 1"/>
                    <a:gd name="T6" fmla="*/ 336 w 432"/>
                    <a:gd name="T7" fmla="*/ 0 h 1"/>
                    <a:gd name="T8" fmla="*/ 432 w 43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2" h="1">
                      <a:moveTo>
                        <a:pt x="0" y="0"/>
                      </a:moveTo>
                      <a:cubicBezTo>
                        <a:pt x="56" y="0"/>
                        <a:pt x="112" y="0"/>
                        <a:pt x="144" y="0"/>
                      </a:cubicBezTo>
                      <a:cubicBezTo>
                        <a:pt x="176" y="0"/>
                        <a:pt x="160" y="0"/>
                        <a:pt x="192" y="0"/>
                      </a:cubicBezTo>
                      <a:cubicBezTo>
                        <a:pt x="224" y="0"/>
                        <a:pt x="296" y="0"/>
                        <a:pt x="336" y="0"/>
                      </a:cubicBezTo>
                      <a:cubicBezTo>
                        <a:pt x="376" y="0"/>
                        <a:pt x="404" y="0"/>
                        <a:pt x="432" y="0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48156" name="Group 73"/>
            <p:cNvGrpSpPr>
              <a:grpSpLocks noChangeAspect="1"/>
            </p:cNvGrpSpPr>
            <p:nvPr/>
          </p:nvGrpSpPr>
          <p:grpSpPr bwMode="auto">
            <a:xfrm flipH="1">
              <a:off x="768" y="2043"/>
              <a:ext cx="256" cy="362"/>
              <a:chOff x="1824" y="2064"/>
              <a:chExt cx="920" cy="1301"/>
            </a:xfrm>
          </p:grpSpPr>
          <p:grpSp>
            <p:nvGrpSpPr>
              <p:cNvPr id="48193" name="Group 74"/>
              <p:cNvGrpSpPr>
                <a:grpSpLocks noChangeAspect="1"/>
              </p:cNvGrpSpPr>
              <p:nvPr/>
            </p:nvGrpSpPr>
            <p:grpSpPr bwMode="auto">
              <a:xfrm>
                <a:off x="1986" y="2064"/>
                <a:ext cx="758" cy="1301"/>
                <a:chOff x="2133" y="720"/>
                <a:chExt cx="1738" cy="2981"/>
              </a:xfrm>
            </p:grpSpPr>
            <p:sp>
              <p:nvSpPr>
                <p:cNvPr id="142411" name="Freeform 75"/>
                <p:cNvSpPr>
                  <a:spLocks noChangeAspect="1"/>
                </p:cNvSpPr>
                <p:nvPr/>
              </p:nvSpPr>
              <p:spPr bwMode="auto">
                <a:xfrm>
                  <a:off x="2132" y="1247"/>
                  <a:ext cx="1739" cy="2454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2412" name="Oval 76"/>
                <p:cNvSpPr>
                  <a:spLocks noChangeAspect="1" noChangeArrowheads="1"/>
                </p:cNvSpPr>
                <p:nvPr/>
              </p:nvSpPr>
              <p:spPr bwMode="auto">
                <a:xfrm>
                  <a:off x="2544" y="720"/>
                  <a:ext cx="577" cy="576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48194" name="Group 77"/>
              <p:cNvGrpSpPr>
                <a:grpSpLocks noChangeAspect="1"/>
              </p:cNvGrpSpPr>
              <p:nvPr/>
            </p:nvGrpSpPr>
            <p:grpSpPr bwMode="auto">
              <a:xfrm>
                <a:off x="1824" y="2535"/>
                <a:ext cx="362" cy="758"/>
                <a:chOff x="3888" y="1440"/>
                <a:chExt cx="1091" cy="2285"/>
              </a:xfrm>
            </p:grpSpPr>
            <p:sp>
              <p:nvSpPr>
                <p:cNvPr id="142414" name="Oval 78"/>
                <p:cNvSpPr>
                  <a:spLocks noChangeAspect="1" noChangeArrowheads="1"/>
                </p:cNvSpPr>
                <p:nvPr/>
              </p:nvSpPr>
              <p:spPr bwMode="auto">
                <a:xfrm>
                  <a:off x="4224" y="1439"/>
                  <a:ext cx="433" cy="43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2415" name="Freeform 79"/>
                <p:cNvSpPr>
                  <a:spLocks noChangeAspect="1"/>
                </p:cNvSpPr>
                <p:nvPr/>
              </p:nvSpPr>
              <p:spPr bwMode="auto">
                <a:xfrm>
                  <a:off x="3888" y="1873"/>
                  <a:ext cx="1094" cy="1853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786 w 1091"/>
                    <a:gd name="T21" fmla="*/ 964 h 1853"/>
                    <a:gd name="T22" fmla="*/ 798 w 1091"/>
                    <a:gd name="T23" fmla="*/ 1052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9 w 1091"/>
                    <a:gd name="T37" fmla="*/ 1052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332 w 1091"/>
                    <a:gd name="T51" fmla="*/ 1086 h 1853"/>
                    <a:gd name="T52" fmla="*/ 222 w 1091"/>
                    <a:gd name="T53" fmla="*/ 1030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144 w 1091"/>
                    <a:gd name="T59" fmla="*/ 576 h 1853"/>
                    <a:gd name="T60" fmla="*/ 5 w 1091"/>
                    <a:gd name="T61" fmla="*/ 482 h 1853"/>
                    <a:gd name="T62" fmla="*/ 177 w 1091"/>
                    <a:gd name="T63" fmla="*/ 321 h 1853"/>
                    <a:gd name="T64" fmla="*/ 177 w 1091"/>
                    <a:gd name="T65" fmla="*/ 309 h 1853"/>
                    <a:gd name="T66" fmla="*/ 174 w 1091"/>
                    <a:gd name="T67" fmla="*/ 318 h 1853"/>
                    <a:gd name="T68" fmla="*/ 180 w 1091"/>
                    <a:gd name="T69" fmla="*/ 309 h 1853"/>
                    <a:gd name="T70" fmla="*/ 192 w 1091"/>
                    <a:gd name="T71" fmla="*/ 300 h 1853"/>
                    <a:gd name="T72" fmla="*/ 294 w 1091"/>
                    <a:gd name="T73" fmla="*/ 204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50" y="803"/>
                        <a:pt x="755" y="840"/>
                      </a:cubicBezTo>
                      <a:cubicBezTo>
                        <a:pt x="760" y="877"/>
                        <a:pt x="779" y="929"/>
                        <a:pt x="786" y="964"/>
                      </a:cubicBezTo>
                      <a:cubicBezTo>
                        <a:pt x="793" y="999"/>
                        <a:pt x="795" y="1009"/>
                        <a:pt x="798" y="1052"/>
                      </a:cubicBezTo>
                      <a:cubicBezTo>
                        <a:pt x="801" y="1095"/>
                        <a:pt x="810" y="1155"/>
                        <a:pt x="803" y="1224"/>
                      </a:cubicBezTo>
                      <a:cubicBezTo>
                        <a:pt x="796" y="1293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0" y="1701"/>
                        <a:pt x="637" y="1578"/>
                      </a:cubicBezTo>
                      <a:cubicBezTo>
                        <a:pt x="634" y="1455"/>
                        <a:pt x="637" y="1130"/>
                        <a:pt x="609" y="1052"/>
                      </a:cubicBezTo>
                      <a:cubicBezTo>
                        <a:pt x="581" y="974"/>
                        <a:pt x="498" y="1075"/>
                        <a:pt x="471" y="1113"/>
                      </a:cubicBezTo>
                      <a:cubicBezTo>
                        <a:pt x="444" y="115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57" y="1503"/>
                        <a:pt x="271" y="1401"/>
                      </a:cubicBezTo>
                      <a:cubicBezTo>
                        <a:pt x="285" y="1299"/>
                        <a:pt x="340" y="1148"/>
                        <a:pt x="332" y="1086"/>
                      </a:cubicBezTo>
                      <a:cubicBezTo>
                        <a:pt x="324" y="1024"/>
                        <a:pt x="225" y="1084"/>
                        <a:pt x="222" y="1030"/>
                      </a:cubicBezTo>
                      <a:cubicBezTo>
                        <a:pt x="219" y="976"/>
                        <a:pt x="288" y="848"/>
                        <a:pt x="316" y="759"/>
                      </a:cubicBezTo>
                      <a:cubicBezTo>
                        <a:pt x="344" y="670"/>
                        <a:pt x="422" y="523"/>
                        <a:pt x="393" y="493"/>
                      </a:cubicBezTo>
                      <a:cubicBezTo>
                        <a:pt x="364" y="463"/>
                        <a:pt x="209" y="578"/>
                        <a:pt x="144" y="576"/>
                      </a:cubicBezTo>
                      <a:cubicBezTo>
                        <a:pt x="79" y="574"/>
                        <a:pt x="0" y="524"/>
                        <a:pt x="5" y="482"/>
                      </a:cubicBezTo>
                      <a:cubicBezTo>
                        <a:pt x="10" y="440"/>
                        <a:pt x="148" y="350"/>
                        <a:pt x="177" y="321"/>
                      </a:cubicBezTo>
                      <a:cubicBezTo>
                        <a:pt x="206" y="292"/>
                        <a:pt x="177" y="309"/>
                        <a:pt x="177" y="309"/>
                      </a:cubicBezTo>
                      <a:cubicBezTo>
                        <a:pt x="177" y="309"/>
                        <a:pt x="174" y="318"/>
                        <a:pt x="174" y="318"/>
                      </a:cubicBezTo>
                      <a:cubicBezTo>
                        <a:pt x="174" y="318"/>
                        <a:pt x="177" y="312"/>
                        <a:pt x="180" y="309"/>
                      </a:cubicBezTo>
                      <a:cubicBezTo>
                        <a:pt x="183" y="306"/>
                        <a:pt x="173" y="318"/>
                        <a:pt x="192" y="300"/>
                      </a:cubicBezTo>
                      <a:cubicBezTo>
                        <a:pt x="211" y="282"/>
                        <a:pt x="273" y="224"/>
                        <a:pt x="294" y="204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2416" name="Freeform 80"/>
                <p:cNvSpPr>
                  <a:spLocks noChangeAspect="1"/>
                </p:cNvSpPr>
                <p:nvPr/>
              </p:nvSpPr>
              <p:spPr bwMode="auto">
                <a:xfrm>
                  <a:off x="4235" y="2534"/>
                  <a:ext cx="390" cy="54"/>
                </a:xfrm>
                <a:custGeom>
                  <a:avLst/>
                  <a:gdLst>
                    <a:gd name="T0" fmla="*/ 0 w 432"/>
                    <a:gd name="T1" fmla="*/ 0 h 1"/>
                    <a:gd name="T2" fmla="*/ 144 w 432"/>
                    <a:gd name="T3" fmla="*/ 0 h 1"/>
                    <a:gd name="T4" fmla="*/ 192 w 432"/>
                    <a:gd name="T5" fmla="*/ 0 h 1"/>
                    <a:gd name="T6" fmla="*/ 336 w 432"/>
                    <a:gd name="T7" fmla="*/ 0 h 1"/>
                    <a:gd name="T8" fmla="*/ 432 w 43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2" h="1">
                      <a:moveTo>
                        <a:pt x="0" y="0"/>
                      </a:moveTo>
                      <a:cubicBezTo>
                        <a:pt x="56" y="0"/>
                        <a:pt x="112" y="0"/>
                        <a:pt x="144" y="0"/>
                      </a:cubicBezTo>
                      <a:cubicBezTo>
                        <a:pt x="176" y="0"/>
                        <a:pt x="160" y="0"/>
                        <a:pt x="192" y="0"/>
                      </a:cubicBezTo>
                      <a:cubicBezTo>
                        <a:pt x="224" y="0"/>
                        <a:pt x="296" y="0"/>
                        <a:pt x="336" y="0"/>
                      </a:cubicBezTo>
                      <a:cubicBezTo>
                        <a:pt x="376" y="0"/>
                        <a:pt x="404" y="0"/>
                        <a:pt x="432" y="0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48157" name="Group 81"/>
            <p:cNvGrpSpPr>
              <a:grpSpLocks noChangeAspect="1"/>
            </p:cNvGrpSpPr>
            <p:nvPr/>
          </p:nvGrpSpPr>
          <p:grpSpPr bwMode="auto">
            <a:xfrm>
              <a:off x="1056" y="1200"/>
              <a:ext cx="1498" cy="1476"/>
              <a:chOff x="3744" y="1536"/>
              <a:chExt cx="1872" cy="1845"/>
            </a:xfrm>
          </p:grpSpPr>
          <p:grpSp>
            <p:nvGrpSpPr>
              <p:cNvPr id="48164" name="Group 82"/>
              <p:cNvGrpSpPr>
                <a:grpSpLocks noChangeAspect="1"/>
              </p:cNvGrpSpPr>
              <p:nvPr/>
            </p:nvGrpSpPr>
            <p:grpSpPr bwMode="auto">
              <a:xfrm>
                <a:off x="4176" y="2064"/>
                <a:ext cx="1440" cy="1152"/>
                <a:chOff x="4176" y="2064"/>
                <a:chExt cx="1440" cy="1152"/>
              </a:xfrm>
            </p:grpSpPr>
            <p:sp>
              <p:nvSpPr>
                <p:cNvPr id="142419" name="Line 83"/>
                <p:cNvSpPr>
                  <a:spLocks noChangeAspect="1" noChangeShapeType="1"/>
                </p:cNvSpPr>
                <p:nvPr/>
              </p:nvSpPr>
              <p:spPr bwMode="auto">
                <a:xfrm>
                  <a:off x="4320" y="2231"/>
                  <a:ext cx="0" cy="96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2420" name="Line 84"/>
                <p:cNvSpPr>
                  <a:spLocks noChangeAspect="1" noChangeShapeType="1"/>
                </p:cNvSpPr>
                <p:nvPr/>
              </p:nvSpPr>
              <p:spPr bwMode="auto">
                <a:xfrm>
                  <a:off x="4176" y="2064"/>
                  <a:ext cx="1427" cy="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2421" name="Line 85"/>
                <p:cNvSpPr>
                  <a:spLocks noChangeAspect="1" noChangeShapeType="1"/>
                </p:cNvSpPr>
                <p:nvPr/>
              </p:nvSpPr>
              <p:spPr bwMode="auto">
                <a:xfrm>
                  <a:off x="5520" y="2231"/>
                  <a:ext cx="0" cy="96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2422" name="Freeform 86"/>
                <p:cNvSpPr>
                  <a:spLocks noChangeAspect="1"/>
                </p:cNvSpPr>
                <p:nvPr/>
              </p:nvSpPr>
              <p:spPr bwMode="auto">
                <a:xfrm>
                  <a:off x="4800" y="2616"/>
                  <a:ext cx="261" cy="600"/>
                </a:xfrm>
                <a:custGeom>
                  <a:avLst/>
                  <a:gdLst>
                    <a:gd name="T0" fmla="*/ 8 w 491"/>
                    <a:gd name="T1" fmla="*/ 1128 h 1128"/>
                    <a:gd name="T2" fmla="*/ 8 w 491"/>
                    <a:gd name="T3" fmla="*/ 888 h 1128"/>
                    <a:gd name="T4" fmla="*/ 8 w 491"/>
                    <a:gd name="T5" fmla="*/ 696 h 1128"/>
                    <a:gd name="T6" fmla="*/ 8 w 491"/>
                    <a:gd name="T7" fmla="*/ 456 h 1128"/>
                    <a:gd name="T8" fmla="*/ 56 w 491"/>
                    <a:gd name="T9" fmla="*/ 216 h 1128"/>
                    <a:gd name="T10" fmla="*/ 152 w 491"/>
                    <a:gd name="T11" fmla="*/ 72 h 1128"/>
                    <a:gd name="T12" fmla="*/ 256 w 491"/>
                    <a:gd name="T13" fmla="*/ 8 h 1128"/>
                    <a:gd name="T14" fmla="*/ 392 w 491"/>
                    <a:gd name="T15" fmla="*/ 120 h 1128"/>
                    <a:gd name="T16" fmla="*/ 472 w 491"/>
                    <a:gd name="T17" fmla="*/ 448 h 1128"/>
                    <a:gd name="T18" fmla="*/ 488 w 491"/>
                    <a:gd name="T19" fmla="*/ 792 h 1128"/>
                    <a:gd name="T20" fmla="*/ 488 w 491"/>
                    <a:gd name="T21" fmla="*/ 1032 h 1128"/>
                    <a:gd name="T22" fmla="*/ 488 w 491"/>
                    <a:gd name="T23" fmla="*/ 1128 h 1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91" h="1128">
                      <a:moveTo>
                        <a:pt x="8" y="1128"/>
                      </a:moveTo>
                      <a:cubicBezTo>
                        <a:pt x="8" y="1044"/>
                        <a:pt x="8" y="960"/>
                        <a:pt x="8" y="888"/>
                      </a:cubicBezTo>
                      <a:cubicBezTo>
                        <a:pt x="8" y="816"/>
                        <a:pt x="8" y="768"/>
                        <a:pt x="8" y="696"/>
                      </a:cubicBezTo>
                      <a:cubicBezTo>
                        <a:pt x="8" y="624"/>
                        <a:pt x="0" y="536"/>
                        <a:pt x="8" y="456"/>
                      </a:cubicBezTo>
                      <a:cubicBezTo>
                        <a:pt x="16" y="376"/>
                        <a:pt x="32" y="280"/>
                        <a:pt x="56" y="216"/>
                      </a:cubicBezTo>
                      <a:cubicBezTo>
                        <a:pt x="80" y="152"/>
                        <a:pt x="119" y="107"/>
                        <a:pt x="152" y="72"/>
                      </a:cubicBezTo>
                      <a:cubicBezTo>
                        <a:pt x="185" y="37"/>
                        <a:pt x="216" y="0"/>
                        <a:pt x="256" y="8"/>
                      </a:cubicBezTo>
                      <a:cubicBezTo>
                        <a:pt x="296" y="16"/>
                        <a:pt x="356" y="47"/>
                        <a:pt x="392" y="120"/>
                      </a:cubicBezTo>
                      <a:cubicBezTo>
                        <a:pt x="428" y="193"/>
                        <a:pt x="456" y="336"/>
                        <a:pt x="472" y="448"/>
                      </a:cubicBezTo>
                      <a:cubicBezTo>
                        <a:pt x="488" y="560"/>
                        <a:pt x="485" y="695"/>
                        <a:pt x="488" y="792"/>
                      </a:cubicBezTo>
                      <a:cubicBezTo>
                        <a:pt x="491" y="889"/>
                        <a:pt x="488" y="976"/>
                        <a:pt x="488" y="1032"/>
                      </a:cubicBezTo>
                      <a:cubicBezTo>
                        <a:pt x="488" y="1088"/>
                        <a:pt x="488" y="1108"/>
                        <a:pt x="488" y="11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2423" name="Text Box 8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176" y="2064"/>
                  <a:ext cx="1440" cy="4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1" hangingPunct="1">
                    <a:defRPr/>
                  </a:pPr>
                  <a:r>
                    <a:rPr lang="en-US" sz="1400" b="1">
                      <a:solidFill>
                        <a:schemeClr val="accent2"/>
                      </a:solidFill>
                      <a:cs typeface="+mn-cs"/>
                    </a:rPr>
                    <a:t>SMITHTOWN SCHOOLS</a:t>
                  </a:r>
                </a:p>
              </p:txBody>
            </p:sp>
          </p:grpSp>
          <p:sp>
            <p:nvSpPr>
              <p:cNvPr id="142424" name="AutoShape 88"/>
              <p:cNvSpPr>
                <a:spLocks noChangeAspect="1" noChangeArrowheads="1"/>
              </p:cNvSpPr>
              <p:nvPr/>
            </p:nvSpPr>
            <p:spPr bwMode="auto">
              <a:xfrm>
                <a:off x="4128" y="1536"/>
                <a:ext cx="1488" cy="48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48166" name="Group 89"/>
              <p:cNvGrpSpPr>
                <a:grpSpLocks noChangeAspect="1"/>
              </p:cNvGrpSpPr>
              <p:nvPr/>
            </p:nvGrpSpPr>
            <p:grpSpPr bwMode="auto">
              <a:xfrm flipH="1">
                <a:off x="4608" y="2880"/>
                <a:ext cx="354" cy="501"/>
                <a:chOff x="1824" y="2064"/>
                <a:chExt cx="920" cy="1301"/>
              </a:xfrm>
            </p:grpSpPr>
            <p:grpSp>
              <p:nvGrpSpPr>
                <p:cNvPr id="48181" name="Group 90"/>
                <p:cNvGrpSpPr>
                  <a:grpSpLocks noChangeAspect="1"/>
                </p:cNvGrpSpPr>
                <p:nvPr/>
              </p:nvGrpSpPr>
              <p:grpSpPr bwMode="auto">
                <a:xfrm>
                  <a:off x="1986" y="2064"/>
                  <a:ext cx="758" cy="1301"/>
                  <a:chOff x="2133" y="720"/>
                  <a:chExt cx="1738" cy="2981"/>
                </a:xfrm>
              </p:grpSpPr>
              <p:sp>
                <p:nvSpPr>
                  <p:cNvPr id="142427" name="Freeform 91"/>
                  <p:cNvSpPr>
                    <a:spLocks noChangeAspect="1"/>
                  </p:cNvSpPr>
                  <p:nvPr/>
                </p:nvSpPr>
                <p:spPr bwMode="auto">
                  <a:xfrm>
                    <a:off x="2131" y="1247"/>
                    <a:ext cx="1743" cy="2454"/>
                  </a:xfrm>
                  <a:custGeom>
                    <a:avLst/>
                    <a:gdLst>
                      <a:gd name="T0" fmla="*/ 459 w 1738"/>
                      <a:gd name="T1" fmla="*/ 674 h 2455"/>
                      <a:gd name="T2" fmla="*/ 459 w 1738"/>
                      <a:gd name="T3" fmla="*/ 338 h 2455"/>
                      <a:gd name="T4" fmla="*/ 603 w 1738"/>
                      <a:gd name="T5" fmla="*/ 139 h 2455"/>
                      <a:gd name="T6" fmla="*/ 747 w 1738"/>
                      <a:gd name="T7" fmla="*/ 83 h 2455"/>
                      <a:gd name="T8" fmla="*/ 1002 w 1738"/>
                      <a:gd name="T9" fmla="*/ 50 h 2455"/>
                      <a:gd name="T10" fmla="*/ 1113 w 1738"/>
                      <a:gd name="T11" fmla="*/ 382 h 2455"/>
                      <a:gd name="T12" fmla="*/ 1190 w 1738"/>
                      <a:gd name="T13" fmla="*/ 604 h 2455"/>
                      <a:gd name="T14" fmla="*/ 1201 w 1738"/>
                      <a:gd name="T15" fmla="*/ 715 h 2455"/>
                      <a:gd name="T16" fmla="*/ 1245 w 1738"/>
                      <a:gd name="T17" fmla="*/ 792 h 2455"/>
                      <a:gd name="T18" fmla="*/ 1223 w 1738"/>
                      <a:gd name="T19" fmla="*/ 814 h 2455"/>
                      <a:gd name="T20" fmla="*/ 1268 w 1738"/>
                      <a:gd name="T21" fmla="*/ 881 h 2455"/>
                      <a:gd name="T22" fmla="*/ 1268 w 1738"/>
                      <a:gd name="T23" fmla="*/ 958 h 2455"/>
                      <a:gd name="T24" fmla="*/ 1334 w 1738"/>
                      <a:gd name="T25" fmla="*/ 1025 h 2455"/>
                      <a:gd name="T26" fmla="*/ 1345 w 1738"/>
                      <a:gd name="T27" fmla="*/ 1180 h 2455"/>
                      <a:gd name="T28" fmla="*/ 1275 w 1738"/>
                      <a:gd name="T29" fmla="*/ 1394 h 2455"/>
                      <a:gd name="T30" fmla="*/ 1227 w 1738"/>
                      <a:gd name="T31" fmla="*/ 1490 h 2455"/>
                      <a:gd name="T32" fmla="*/ 1323 w 1738"/>
                      <a:gd name="T33" fmla="*/ 1826 h 2455"/>
                      <a:gd name="T34" fmla="*/ 1677 w 1738"/>
                      <a:gd name="T35" fmla="*/ 2144 h 2455"/>
                      <a:gd name="T36" fmla="*/ 1689 w 1738"/>
                      <a:gd name="T37" fmla="*/ 2177 h 2455"/>
                      <a:gd name="T38" fmla="*/ 1467 w 1738"/>
                      <a:gd name="T39" fmla="*/ 2450 h 2455"/>
                      <a:gd name="T40" fmla="*/ 1275 w 1738"/>
                      <a:gd name="T41" fmla="*/ 2210 h 2455"/>
                      <a:gd name="T42" fmla="*/ 1035 w 1738"/>
                      <a:gd name="T43" fmla="*/ 1682 h 2455"/>
                      <a:gd name="T44" fmla="*/ 987 w 1738"/>
                      <a:gd name="T45" fmla="*/ 1346 h 2455"/>
                      <a:gd name="T46" fmla="*/ 939 w 1738"/>
                      <a:gd name="T47" fmla="*/ 1250 h 2455"/>
                      <a:gd name="T48" fmla="*/ 791 w 1738"/>
                      <a:gd name="T49" fmla="*/ 1623 h 2455"/>
                      <a:gd name="T50" fmla="*/ 795 w 1738"/>
                      <a:gd name="T51" fmla="*/ 1970 h 2455"/>
                      <a:gd name="T52" fmla="*/ 802 w 1738"/>
                      <a:gd name="T53" fmla="*/ 2276 h 2455"/>
                      <a:gd name="T54" fmla="*/ 747 w 1738"/>
                      <a:gd name="T55" fmla="*/ 2354 h 2455"/>
                      <a:gd name="T56" fmla="*/ 507 w 1738"/>
                      <a:gd name="T57" fmla="*/ 2354 h 2455"/>
                      <a:gd name="T58" fmla="*/ 507 w 1738"/>
                      <a:gd name="T59" fmla="*/ 2066 h 2455"/>
                      <a:gd name="T60" fmla="*/ 555 w 1738"/>
                      <a:gd name="T61" fmla="*/ 1538 h 2455"/>
                      <a:gd name="T62" fmla="*/ 651 w 1738"/>
                      <a:gd name="T63" fmla="*/ 1154 h 2455"/>
                      <a:gd name="T64" fmla="*/ 651 w 1738"/>
                      <a:gd name="T65" fmla="*/ 962 h 2455"/>
                      <a:gd name="T66" fmla="*/ 555 w 1738"/>
                      <a:gd name="T67" fmla="*/ 818 h 2455"/>
                      <a:gd name="T68" fmla="*/ 267 w 1738"/>
                      <a:gd name="T69" fmla="*/ 1202 h 2455"/>
                      <a:gd name="T70" fmla="*/ 27 w 1738"/>
                      <a:gd name="T71" fmla="*/ 1106 h 2455"/>
                      <a:gd name="T72" fmla="*/ 105 w 1738"/>
                      <a:gd name="T73" fmla="*/ 1025 h 2455"/>
                      <a:gd name="T74" fmla="*/ 459 w 1738"/>
                      <a:gd name="T75" fmla="*/ 674 h 24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1738" h="2455">
                        <a:moveTo>
                          <a:pt x="459" y="674"/>
                        </a:moveTo>
                        <a:cubicBezTo>
                          <a:pt x="539" y="570"/>
                          <a:pt x="435" y="427"/>
                          <a:pt x="459" y="338"/>
                        </a:cubicBezTo>
                        <a:cubicBezTo>
                          <a:pt x="483" y="249"/>
                          <a:pt x="555" y="181"/>
                          <a:pt x="603" y="139"/>
                        </a:cubicBezTo>
                        <a:cubicBezTo>
                          <a:pt x="651" y="97"/>
                          <a:pt x="681" y="98"/>
                          <a:pt x="747" y="83"/>
                        </a:cubicBezTo>
                        <a:cubicBezTo>
                          <a:pt x="813" y="68"/>
                          <a:pt x="941" y="0"/>
                          <a:pt x="1002" y="50"/>
                        </a:cubicBezTo>
                        <a:cubicBezTo>
                          <a:pt x="1063" y="100"/>
                          <a:pt x="1082" y="290"/>
                          <a:pt x="1113" y="382"/>
                        </a:cubicBezTo>
                        <a:cubicBezTo>
                          <a:pt x="1144" y="474"/>
                          <a:pt x="1175" y="549"/>
                          <a:pt x="1190" y="604"/>
                        </a:cubicBezTo>
                        <a:cubicBezTo>
                          <a:pt x="1205" y="659"/>
                          <a:pt x="1192" y="684"/>
                          <a:pt x="1201" y="715"/>
                        </a:cubicBezTo>
                        <a:cubicBezTo>
                          <a:pt x="1210" y="746"/>
                          <a:pt x="1241" y="776"/>
                          <a:pt x="1245" y="792"/>
                        </a:cubicBezTo>
                        <a:cubicBezTo>
                          <a:pt x="1249" y="808"/>
                          <a:pt x="1219" y="799"/>
                          <a:pt x="1223" y="814"/>
                        </a:cubicBezTo>
                        <a:cubicBezTo>
                          <a:pt x="1227" y="829"/>
                          <a:pt x="1261" y="857"/>
                          <a:pt x="1268" y="881"/>
                        </a:cubicBezTo>
                        <a:cubicBezTo>
                          <a:pt x="1275" y="905"/>
                          <a:pt x="1257" y="934"/>
                          <a:pt x="1268" y="958"/>
                        </a:cubicBezTo>
                        <a:cubicBezTo>
                          <a:pt x="1279" y="982"/>
                          <a:pt x="1321" y="988"/>
                          <a:pt x="1334" y="1025"/>
                        </a:cubicBezTo>
                        <a:cubicBezTo>
                          <a:pt x="1347" y="1062"/>
                          <a:pt x="1355" y="1119"/>
                          <a:pt x="1345" y="1180"/>
                        </a:cubicBezTo>
                        <a:cubicBezTo>
                          <a:pt x="1335" y="1241"/>
                          <a:pt x="1295" y="1342"/>
                          <a:pt x="1275" y="1394"/>
                        </a:cubicBezTo>
                        <a:cubicBezTo>
                          <a:pt x="1255" y="1446"/>
                          <a:pt x="1219" y="1418"/>
                          <a:pt x="1227" y="1490"/>
                        </a:cubicBezTo>
                        <a:cubicBezTo>
                          <a:pt x="1235" y="1562"/>
                          <a:pt x="1248" y="1717"/>
                          <a:pt x="1323" y="1826"/>
                        </a:cubicBezTo>
                        <a:cubicBezTo>
                          <a:pt x="1398" y="1935"/>
                          <a:pt x="1616" y="2086"/>
                          <a:pt x="1677" y="2144"/>
                        </a:cubicBezTo>
                        <a:cubicBezTo>
                          <a:pt x="1738" y="2202"/>
                          <a:pt x="1724" y="2126"/>
                          <a:pt x="1689" y="2177"/>
                        </a:cubicBezTo>
                        <a:cubicBezTo>
                          <a:pt x="1654" y="2228"/>
                          <a:pt x="1536" y="2445"/>
                          <a:pt x="1467" y="2450"/>
                        </a:cubicBezTo>
                        <a:cubicBezTo>
                          <a:pt x="1398" y="2455"/>
                          <a:pt x="1347" y="2338"/>
                          <a:pt x="1275" y="2210"/>
                        </a:cubicBezTo>
                        <a:cubicBezTo>
                          <a:pt x="1203" y="2082"/>
                          <a:pt x="1083" y="1826"/>
                          <a:pt x="1035" y="1682"/>
                        </a:cubicBezTo>
                        <a:cubicBezTo>
                          <a:pt x="987" y="1538"/>
                          <a:pt x="1003" y="1418"/>
                          <a:pt x="987" y="1346"/>
                        </a:cubicBezTo>
                        <a:cubicBezTo>
                          <a:pt x="971" y="1274"/>
                          <a:pt x="972" y="1204"/>
                          <a:pt x="939" y="1250"/>
                        </a:cubicBezTo>
                        <a:cubicBezTo>
                          <a:pt x="906" y="1296"/>
                          <a:pt x="815" y="1503"/>
                          <a:pt x="791" y="1623"/>
                        </a:cubicBezTo>
                        <a:cubicBezTo>
                          <a:pt x="767" y="1743"/>
                          <a:pt x="793" y="1861"/>
                          <a:pt x="795" y="1970"/>
                        </a:cubicBezTo>
                        <a:cubicBezTo>
                          <a:pt x="797" y="2079"/>
                          <a:pt x="810" y="2212"/>
                          <a:pt x="802" y="2276"/>
                        </a:cubicBezTo>
                        <a:cubicBezTo>
                          <a:pt x="794" y="2340"/>
                          <a:pt x="796" y="2341"/>
                          <a:pt x="747" y="2354"/>
                        </a:cubicBezTo>
                        <a:cubicBezTo>
                          <a:pt x="698" y="2367"/>
                          <a:pt x="547" y="2402"/>
                          <a:pt x="507" y="2354"/>
                        </a:cubicBezTo>
                        <a:cubicBezTo>
                          <a:pt x="467" y="2306"/>
                          <a:pt x="499" y="2202"/>
                          <a:pt x="507" y="2066"/>
                        </a:cubicBezTo>
                        <a:cubicBezTo>
                          <a:pt x="515" y="1930"/>
                          <a:pt x="531" y="1690"/>
                          <a:pt x="555" y="1538"/>
                        </a:cubicBezTo>
                        <a:cubicBezTo>
                          <a:pt x="579" y="1386"/>
                          <a:pt x="635" y="1250"/>
                          <a:pt x="651" y="1154"/>
                        </a:cubicBezTo>
                        <a:cubicBezTo>
                          <a:pt x="667" y="1058"/>
                          <a:pt x="667" y="1018"/>
                          <a:pt x="651" y="962"/>
                        </a:cubicBezTo>
                        <a:cubicBezTo>
                          <a:pt x="635" y="906"/>
                          <a:pt x="619" y="778"/>
                          <a:pt x="555" y="818"/>
                        </a:cubicBezTo>
                        <a:cubicBezTo>
                          <a:pt x="491" y="858"/>
                          <a:pt x="355" y="1154"/>
                          <a:pt x="267" y="1202"/>
                        </a:cubicBezTo>
                        <a:cubicBezTo>
                          <a:pt x="179" y="1250"/>
                          <a:pt x="54" y="1135"/>
                          <a:pt x="27" y="1106"/>
                        </a:cubicBezTo>
                        <a:cubicBezTo>
                          <a:pt x="0" y="1077"/>
                          <a:pt x="33" y="1097"/>
                          <a:pt x="105" y="1025"/>
                        </a:cubicBezTo>
                        <a:cubicBezTo>
                          <a:pt x="177" y="953"/>
                          <a:pt x="385" y="747"/>
                          <a:pt x="459" y="674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142428" name="Oval 9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541" y="719"/>
                    <a:ext cx="581" cy="573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grpSp>
              <p:nvGrpSpPr>
                <p:cNvPr id="48182" name="Group 93"/>
                <p:cNvGrpSpPr>
                  <a:grpSpLocks noChangeAspect="1"/>
                </p:cNvGrpSpPr>
                <p:nvPr/>
              </p:nvGrpSpPr>
              <p:grpSpPr bwMode="auto">
                <a:xfrm>
                  <a:off x="1824" y="2535"/>
                  <a:ext cx="362" cy="758"/>
                  <a:chOff x="3888" y="1440"/>
                  <a:chExt cx="1091" cy="2285"/>
                </a:xfrm>
              </p:grpSpPr>
              <p:sp>
                <p:nvSpPr>
                  <p:cNvPr id="142430" name="Oval 9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217" y="1437"/>
                    <a:ext cx="440" cy="431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142431" name="Freeform 95"/>
                  <p:cNvSpPr>
                    <a:spLocks noChangeAspect="1"/>
                  </p:cNvSpPr>
                  <p:nvPr/>
                </p:nvSpPr>
                <p:spPr bwMode="auto">
                  <a:xfrm>
                    <a:off x="3885" y="1868"/>
                    <a:ext cx="1096" cy="1859"/>
                  </a:xfrm>
                  <a:custGeom>
                    <a:avLst/>
                    <a:gdLst>
                      <a:gd name="T0" fmla="*/ 260 w 1091"/>
                      <a:gd name="T1" fmla="*/ 238 h 1853"/>
                      <a:gd name="T2" fmla="*/ 437 w 1091"/>
                      <a:gd name="T3" fmla="*/ 72 h 1853"/>
                      <a:gd name="T4" fmla="*/ 707 w 1091"/>
                      <a:gd name="T5" fmla="*/ 24 h 1853"/>
                      <a:gd name="T6" fmla="*/ 899 w 1091"/>
                      <a:gd name="T7" fmla="*/ 216 h 1853"/>
                      <a:gd name="T8" fmla="*/ 947 w 1091"/>
                      <a:gd name="T9" fmla="*/ 408 h 1853"/>
                      <a:gd name="T10" fmla="*/ 1091 w 1091"/>
                      <a:gd name="T11" fmla="*/ 648 h 1853"/>
                      <a:gd name="T12" fmla="*/ 947 w 1091"/>
                      <a:gd name="T13" fmla="*/ 840 h 1853"/>
                      <a:gd name="T14" fmla="*/ 755 w 1091"/>
                      <a:gd name="T15" fmla="*/ 552 h 1853"/>
                      <a:gd name="T16" fmla="*/ 755 w 1091"/>
                      <a:gd name="T17" fmla="*/ 744 h 1853"/>
                      <a:gd name="T18" fmla="*/ 755 w 1091"/>
                      <a:gd name="T19" fmla="*/ 840 h 1853"/>
                      <a:gd name="T20" fmla="*/ 786 w 1091"/>
                      <a:gd name="T21" fmla="*/ 964 h 1853"/>
                      <a:gd name="T22" fmla="*/ 798 w 1091"/>
                      <a:gd name="T23" fmla="*/ 1052 h 1853"/>
                      <a:gd name="T24" fmla="*/ 803 w 1091"/>
                      <a:gd name="T25" fmla="*/ 1224 h 1853"/>
                      <a:gd name="T26" fmla="*/ 759 w 1091"/>
                      <a:gd name="T27" fmla="*/ 1468 h 1853"/>
                      <a:gd name="T28" fmla="*/ 770 w 1091"/>
                      <a:gd name="T29" fmla="*/ 1667 h 1853"/>
                      <a:gd name="T30" fmla="*/ 792 w 1091"/>
                      <a:gd name="T31" fmla="*/ 1833 h 1853"/>
                      <a:gd name="T32" fmla="*/ 626 w 1091"/>
                      <a:gd name="T33" fmla="*/ 1789 h 1853"/>
                      <a:gd name="T34" fmla="*/ 637 w 1091"/>
                      <a:gd name="T35" fmla="*/ 1578 h 1853"/>
                      <a:gd name="T36" fmla="*/ 609 w 1091"/>
                      <a:gd name="T37" fmla="*/ 1052 h 1853"/>
                      <a:gd name="T38" fmla="*/ 471 w 1091"/>
                      <a:gd name="T39" fmla="*/ 1113 h 1853"/>
                      <a:gd name="T40" fmla="*/ 449 w 1091"/>
                      <a:gd name="T41" fmla="*/ 1279 h 1853"/>
                      <a:gd name="T42" fmla="*/ 437 w 1091"/>
                      <a:gd name="T43" fmla="*/ 1556 h 1853"/>
                      <a:gd name="T44" fmla="*/ 471 w 1091"/>
                      <a:gd name="T45" fmla="*/ 1711 h 1853"/>
                      <a:gd name="T46" fmla="*/ 249 w 1091"/>
                      <a:gd name="T47" fmla="*/ 1700 h 1853"/>
                      <a:gd name="T48" fmla="*/ 271 w 1091"/>
                      <a:gd name="T49" fmla="*/ 1401 h 1853"/>
                      <a:gd name="T50" fmla="*/ 332 w 1091"/>
                      <a:gd name="T51" fmla="*/ 1086 h 1853"/>
                      <a:gd name="T52" fmla="*/ 222 w 1091"/>
                      <a:gd name="T53" fmla="*/ 1030 h 1853"/>
                      <a:gd name="T54" fmla="*/ 316 w 1091"/>
                      <a:gd name="T55" fmla="*/ 759 h 1853"/>
                      <a:gd name="T56" fmla="*/ 393 w 1091"/>
                      <a:gd name="T57" fmla="*/ 493 h 1853"/>
                      <a:gd name="T58" fmla="*/ 144 w 1091"/>
                      <a:gd name="T59" fmla="*/ 576 h 1853"/>
                      <a:gd name="T60" fmla="*/ 5 w 1091"/>
                      <a:gd name="T61" fmla="*/ 482 h 1853"/>
                      <a:gd name="T62" fmla="*/ 177 w 1091"/>
                      <a:gd name="T63" fmla="*/ 321 h 1853"/>
                      <a:gd name="T64" fmla="*/ 177 w 1091"/>
                      <a:gd name="T65" fmla="*/ 309 h 1853"/>
                      <a:gd name="T66" fmla="*/ 174 w 1091"/>
                      <a:gd name="T67" fmla="*/ 318 h 1853"/>
                      <a:gd name="T68" fmla="*/ 180 w 1091"/>
                      <a:gd name="T69" fmla="*/ 309 h 1853"/>
                      <a:gd name="T70" fmla="*/ 192 w 1091"/>
                      <a:gd name="T71" fmla="*/ 300 h 1853"/>
                      <a:gd name="T72" fmla="*/ 294 w 1091"/>
                      <a:gd name="T73" fmla="*/ 204 h 18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1091" h="1853">
                        <a:moveTo>
                          <a:pt x="260" y="238"/>
                        </a:moveTo>
                        <a:cubicBezTo>
                          <a:pt x="289" y="210"/>
                          <a:pt x="363" y="108"/>
                          <a:pt x="437" y="72"/>
                        </a:cubicBezTo>
                        <a:cubicBezTo>
                          <a:pt x="511" y="36"/>
                          <a:pt x="630" y="0"/>
                          <a:pt x="707" y="24"/>
                        </a:cubicBezTo>
                        <a:cubicBezTo>
                          <a:pt x="784" y="48"/>
                          <a:pt x="859" y="152"/>
                          <a:pt x="899" y="216"/>
                        </a:cubicBezTo>
                        <a:cubicBezTo>
                          <a:pt x="939" y="280"/>
                          <a:pt x="915" y="336"/>
                          <a:pt x="947" y="408"/>
                        </a:cubicBezTo>
                        <a:cubicBezTo>
                          <a:pt x="979" y="480"/>
                          <a:pt x="1091" y="576"/>
                          <a:pt x="1091" y="648"/>
                        </a:cubicBezTo>
                        <a:cubicBezTo>
                          <a:pt x="1091" y="720"/>
                          <a:pt x="1003" y="856"/>
                          <a:pt x="947" y="840"/>
                        </a:cubicBezTo>
                        <a:cubicBezTo>
                          <a:pt x="891" y="824"/>
                          <a:pt x="787" y="568"/>
                          <a:pt x="755" y="552"/>
                        </a:cubicBezTo>
                        <a:cubicBezTo>
                          <a:pt x="723" y="536"/>
                          <a:pt x="755" y="696"/>
                          <a:pt x="755" y="744"/>
                        </a:cubicBezTo>
                        <a:cubicBezTo>
                          <a:pt x="755" y="792"/>
                          <a:pt x="750" y="803"/>
                          <a:pt x="755" y="840"/>
                        </a:cubicBezTo>
                        <a:cubicBezTo>
                          <a:pt x="760" y="877"/>
                          <a:pt x="779" y="929"/>
                          <a:pt x="786" y="964"/>
                        </a:cubicBezTo>
                        <a:cubicBezTo>
                          <a:pt x="793" y="999"/>
                          <a:pt x="795" y="1009"/>
                          <a:pt x="798" y="1052"/>
                        </a:cubicBezTo>
                        <a:cubicBezTo>
                          <a:pt x="801" y="1095"/>
                          <a:pt x="810" y="1155"/>
                          <a:pt x="803" y="1224"/>
                        </a:cubicBezTo>
                        <a:cubicBezTo>
                          <a:pt x="796" y="1293"/>
                          <a:pt x="764" y="1394"/>
                          <a:pt x="759" y="1468"/>
                        </a:cubicBezTo>
                        <a:cubicBezTo>
                          <a:pt x="754" y="1542"/>
                          <a:pt x="765" y="1606"/>
                          <a:pt x="770" y="1667"/>
                        </a:cubicBezTo>
                        <a:cubicBezTo>
                          <a:pt x="775" y="1728"/>
                          <a:pt x="816" y="1813"/>
                          <a:pt x="792" y="1833"/>
                        </a:cubicBezTo>
                        <a:cubicBezTo>
                          <a:pt x="768" y="1853"/>
                          <a:pt x="652" y="1832"/>
                          <a:pt x="626" y="1789"/>
                        </a:cubicBezTo>
                        <a:cubicBezTo>
                          <a:pt x="600" y="1746"/>
                          <a:pt x="640" y="1701"/>
                          <a:pt x="637" y="1578"/>
                        </a:cubicBezTo>
                        <a:cubicBezTo>
                          <a:pt x="634" y="1455"/>
                          <a:pt x="637" y="1130"/>
                          <a:pt x="609" y="1052"/>
                        </a:cubicBezTo>
                        <a:cubicBezTo>
                          <a:pt x="581" y="974"/>
                          <a:pt x="498" y="1075"/>
                          <a:pt x="471" y="1113"/>
                        </a:cubicBezTo>
                        <a:cubicBezTo>
                          <a:pt x="444" y="1151"/>
                          <a:pt x="455" y="1205"/>
                          <a:pt x="449" y="1279"/>
                        </a:cubicBezTo>
                        <a:cubicBezTo>
                          <a:pt x="443" y="1353"/>
                          <a:pt x="433" y="1484"/>
                          <a:pt x="437" y="1556"/>
                        </a:cubicBezTo>
                        <a:cubicBezTo>
                          <a:pt x="441" y="1628"/>
                          <a:pt x="502" y="1687"/>
                          <a:pt x="471" y="1711"/>
                        </a:cubicBezTo>
                        <a:cubicBezTo>
                          <a:pt x="440" y="1735"/>
                          <a:pt x="282" y="1752"/>
                          <a:pt x="249" y="1700"/>
                        </a:cubicBezTo>
                        <a:cubicBezTo>
                          <a:pt x="216" y="1648"/>
                          <a:pt x="257" y="1503"/>
                          <a:pt x="271" y="1401"/>
                        </a:cubicBezTo>
                        <a:cubicBezTo>
                          <a:pt x="285" y="1299"/>
                          <a:pt x="340" y="1148"/>
                          <a:pt x="332" y="1086"/>
                        </a:cubicBezTo>
                        <a:cubicBezTo>
                          <a:pt x="324" y="1024"/>
                          <a:pt x="225" y="1084"/>
                          <a:pt x="222" y="1030"/>
                        </a:cubicBezTo>
                        <a:cubicBezTo>
                          <a:pt x="219" y="976"/>
                          <a:pt x="288" y="848"/>
                          <a:pt x="316" y="759"/>
                        </a:cubicBezTo>
                        <a:cubicBezTo>
                          <a:pt x="344" y="670"/>
                          <a:pt x="422" y="523"/>
                          <a:pt x="393" y="493"/>
                        </a:cubicBezTo>
                        <a:cubicBezTo>
                          <a:pt x="364" y="463"/>
                          <a:pt x="209" y="578"/>
                          <a:pt x="144" y="576"/>
                        </a:cubicBezTo>
                        <a:cubicBezTo>
                          <a:pt x="79" y="574"/>
                          <a:pt x="0" y="524"/>
                          <a:pt x="5" y="482"/>
                        </a:cubicBezTo>
                        <a:cubicBezTo>
                          <a:pt x="10" y="440"/>
                          <a:pt x="148" y="350"/>
                          <a:pt x="177" y="321"/>
                        </a:cubicBezTo>
                        <a:cubicBezTo>
                          <a:pt x="206" y="292"/>
                          <a:pt x="177" y="309"/>
                          <a:pt x="177" y="309"/>
                        </a:cubicBezTo>
                        <a:cubicBezTo>
                          <a:pt x="177" y="309"/>
                          <a:pt x="174" y="318"/>
                          <a:pt x="174" y="318"/>
                        </a:cubicBezTo>
                        <a:cubicBezTo>
                          <a:pt x="174" y="318"/>
                          <a:pt x="177" y="312"/>
                          <a:pt x="180" y="309"/>
                        </a:cubicBezTo>
                        <a:cubicBezTo>
                          <a:pt x="183" y="306"/>
                          <a:pt x="173" y="318"/>
                          <a:pt x="192" y="300"/>
                        </a:cubicBezTo>
                        <a:cubicBezTo>
                          <a:pt x="211" y="282"/>
                          <a:pt x="273" y="224"/>
                          <a:pt x="294" y="204"/>
                        </a:cubicBezTo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142432" name="Freeform 96"/>
                  <p:cNvSpPr>
                    <a:spLocks noChangeAspect="1"/>
                  </p:cNvSpPr>
                  <p:nvPr/>
                </p:nvSpPr>
                <p:spPr bwMode="auto">
                  <a:xfrm>
                    <a:off x="4237" y="2533"/>
                    <a:ext cx="382" cy="59"/>
                  </a:xfrm>
                  <a:custGeom>
                    <a:avLst/>
                    <a:gdLst>
                      <a:gd name="T0" fmla="*/ 0 w 432"/>
                      <a:gd name="T1" fmla="*/ 0 h 1"/>
                      <a:gd name="T2" fmla="*/ 144 w 432"/>
                      <a:gd name="T3" fmla="*/ 0 h 1"/>
                      <a:gd name="T4" fmla="*/ 192 w 432"/>
                      <a:gd name="T5" fmla="*/ 0 h 1"/>
                      <a:gd name="T6" fmla="*/ 336 w 432"/>
                      <a:gd name="T7" fmla="*/ 0 h 1"/>
                      <a:gd name="T8" fmla="*/ 432 w 432"/>
                      <a:gd name="T9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32" h="1">
                        <a:moveTo>
                          <a:pt x="0" y="0"/>
                        </a:moveTo>
                        <a:cubicBezTo>
                          <a:pt x="56" y="0"/>
                          <a:pt x="112" y="0"/>
                          <a:pt x="144" y="0"/>
                        </a:cubicBezTo>
                        <a:cubicBezTo>
                          <a:pt x="176" y="0"/>
                          <a:pt x="160" y="0"/>
                          <a:pt x="192" y="0"/>
                        </a:cubicBezTo>
                        <a:cubicBezTo>
                          <a:pt x="224" y="0"/>
                          <a:pt x="296" y="0"/>
                          <a:pt x="336" y="0"/>
                        </a:cubicBezTo>
                        <a:cubicBezTo>
                          <a:pt x="376" y="0"/>
                          <a:pt x="404" y="0"/>
                          <a:pt x="432" y="0"/>
                        </a:cubicBezTo>
                      </a:path>
                    </a:pathLst>
                  </a:cu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</p:grpSp>
          <p:grpSp>
            <p:nvGrpSpPr>
              <p:cNvPr id="48167" name="Group 97"/>
              <p:cNvGrpSpPr>
                <a:grpSpLocks noChangeAspect="1"/>
              </p:cNvGrpSpPr>
              <p:nvPr/>
            </p:nvGrpSpPr>
            <p:grpSpPr bwMode="auto">
              <a:xfrm flipH="1">
                <a:off x="3936" y="2688"/>
                <a:ext cx="354" cy="501"/>
                <a:chOff x="1824" y="2064"/>
                <a:chExt cx="920" cy="1301"/>
              </a:xfrm>
            </p:grpSpPr>
            <p:grpSp>
              <p:nvGrpSpPr>
                <p:cNvPr id="48174" name="Group 98"/>
                <p:cNvGrpSpPr>
                  <a:grpSpLocks noChangeAspect="1"/>
                </p:cNvGrpSpPr>
                <p:nvPr/>
              </p:nvGrpSpPr>
              <p:grpSpPr bwMode="auto">
                <a:xfrm>
                  <a:off x="1986" y="2064"/>
                  <a:ext cx="758" cy="1301"/>
                  <a:chOff x="2133" y="720"/>
                  <a:chExt cx="1738" cy="2981"/>
                </a:xfrm>
              </p:grpSpPr>
              <p:sp>
                <p:nvSpPr>
                  <p:cNvPr id="142435" name="Freeform 99"/>
                  <p:cNvSpPr>
                    <a:spLocks noChangeAspect="1"/>
                  </p:cNvSpPr>
                  <p:nvPr/>
                </p:nvSpPr>
                <p:spPr bwMode="auto">
                  <a:xfrm>
                    <a:off x="2133" y="1251"/>
                    <a:ext cx="1735" cy="2447"/>
                  </a:xfrm>
                  <a:custGeom>
                    <a:avLst/>
                    <a:gdLst>
                      <a:gd name="T0" fmla="*/ 459 w 1738"/>
                      <a:gd name="T1" fmla="*/ 674 h 2455"/>
                      <a:gd name="T2" fmla="*/ 459 w 1738"/>
                      <a:gd name="T3" fmla="*/ 338 h 2455"/>
                      <a:gd name="T4" fmla="*/ 603 w 1738"/>
                      <a:gd name="T5" fmla="*/ 139 h 2455"/>
                      <a:gd name="T6" fmla="*/ 747 w 1738"/>
                      <a:gd name="T7" fmla="*/ 83 h 2455"/>
                      <a:gd name="T8" fmla="*/ 1002 w 1738"/>
                      <a:gd name="T9" fmla="*/ 50 h 2455"/>
                      <a:gd name="T10" fmla="*/ 1113 w 1738"/>
                      <a:gd name="T11" fmla="*/ 382 h 2455"/>
                      <a:gd name="T12" fmla="*/ 1190 w 1738"/>
                      <a:gd name="T13" fmla="*/ 604 h 2455"/>
                      <a:gd name="T14" fmla="*/ 1201 w 1738"/>
                      <a:gd name="T15" fmla="*/ 715 h 2455"/>
                      <a:gd name="T16" fmla="*/ 1245 w 1738"/>
                      <a:gd name="T17" fmla="*/ 792 h 2455"/>
                      <a:gd name="T18" fmla="*/ 1223 w 1738"/>
                      <a:gd name="T19" fmla="*/ 814 h 2455"/>
                      <a:gd name="T20" fmla="*/ 1268 w 1738"/>
                      <a:gd name="T21" fmla="*/ 881 h 2455"/>
                      <a:gd name="T22" fmla="*/ 1268 w 1738"/>
                      <a:gd name="T23" fmla="*/ 958 h 2455"/>
                      <a:gd name="T24" fmla="*/ 1334 w 1738"/>
                      <a:gd name="T25" fmla="*/ 1025 h 2455"/>
                      <a:gd name="T26" fmla="*/ 1345 w 1738"/>
                      <a:gd name="T27" fmla="*/ 1180 h 2455"/>
                      <a:gd name="T28" fmla="*/ 1275 w 1738"/>
                      <a:gd name="T29" fmla="*/ 1394 h 2455"/>
                      <a:gd name="T30" fmla="*/ 1227 w 1738"/>
                      <a:gd name="T31" fmla="*/ 1490 h 2455"/>
                      <a:gd name="T32" fmla="*/ 1323 w 1738"/>
                      <a:gd name="T33" fmla="*/ 1826 h 2455"/>
                      <a:gd name="T34" fmla="*/ 1677 w 1738"/>
                      <a:gd name="T35" fmla="*/ 2144 h 2455"/>
                      <a:gd name="T36" fmla="*/ 1689 w 1738"/>
                      <a:gd name="T37" fmla="*/ 2177 h 2455"/>
                      <a:gd name="T38" fmla="*/ 1467 w 1738"/>
                      <a:gd name="T39" fmla="*/ 2450 h 2455"/>
                      <a:gd name="T40" fmla="*/ 1275 w 1738"/>
                      <a:gd name="T41" fmla="*/ 2210 h 2455"/>
                      <a:gd name="T42" fmla="*/ 1035 w 1738"/>
                      <a:gd name="T43" fmla="*/ 1682 h 2455"/>
                      <a:gd name="T44" fmla="*/ 987 w 1738"/>
                      <a:gd name="T45" fmla="*/ 1346 h 2455"/>
                      <a:gd name="T46" fmla="*/ 939 w 1738"/>
                      <a:gd name="T47" fmla="*/ 1250 h 2455"/>
                      <a:gd name="T48" fmla="*/ 791 w 1738"/>
                      <a:gd name="T49" fmla="*/ 1623 h 2455"/>
                      <a:gd name="T50" fmla="*/ 795 w 1738"/>
                      <a:gd name="T51" fmla="*/ 1970 h 2455"/>
                      <a:gd name="T52" fmla="*/ 802 w 1738"/>
                      <a:gd name="T53" fmla="*/ 2276 h 2455"/>
                      <a:gd name="T54" fmla="*/ 747 w 1738"/>
                      <a:gd name="T55" fmla="*/ 2354 h 2455"/>
                      <a:gd name="T56" fmla="*/ 507 w 1738"/>
                      <a:gd name="T57" fmla="*/ 2354 h 2455"/>
                      <a:gd name="T58" fmla="*/ 507 w 1738"/>
                      <a:gd name="T59" fmla="*/ 2066 h 2455"/>
                      <a:gd name="T60" fmla="*/ 555 w 1738"/>
                      <a:gd name="T61" fmla="*/ 1538 h 2455"/>
                      <a:gd name="T62" fmla="*/ 651 w 1738"/>
                      <a:gd name="T63" fmla="*/ 1154 h 2455"/>
                      <a:gd name="T64" fmla="*/ 651 w 1738"/>
                      <a:gd name="T65" fmla="*/ 962 h 2455"/>
                      <a:gd name="T66" fmla="*/ 555 w 1738"/>
                      <a:gd name="T67" fmla="*/ 818 h 2455"/>
                      <a:gd name="T68" fmla="*/ 267 w 1738"/>
                      <a:gd name="T69" fmla="*/ 1202 h 2455"/>
                      <a:gd name="T70" fmla="*/ 27 w 1738"/>
                      <a:gd name="T71" fmla="*/ 1106 h 2455"/>
                      <a:gd name="T72" fmla="*/ 105 w 1738"/>
                      <a:gd name="T73" fmla="*/ 1025 h 2455"/>
                      <a:gd name="T74" fmla="*/ 459 w 1738"/>
                      <a:gd name="T75" fmla="*/ 674 h 24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1738" h="2455">
                        <a:moveTo>
                          <a:pt x="459" y="674"/>
                        </a:moveTo>
                        <a:cubicBezTo>
                          <a:pt x="539" y="570"/>
                          <a:pt x="435" y="427"/>
                          <a:pt x="459" y="338"/>
                        </a:cubicBezTo>
                        <a:cubicBezTo>
                          <a:pt x="483" y="249"/>
                          <a:pt x="555" y="181"/>
                          <a:pt x="603" y="139"/>
                        </a:cubicBezTo>
                        <a:cubicBezTo>
                          <a:pt x="651" y="97"/>
                          <a:pt x="681" y="98"/>
                          <a:pt x="747" y="83"/>
                        </a:cubicBezTo>
                        <a:cubicBezTo>
                          <a:pt x="813" y="68"/>
                          <a:pt x="941" y="0"/>
                          <a:pt x="1002" y="50"/>
                        </a:cubicBezTo>
                        <a:cubicBezTo>
                          <a:pt x="1063" y="100"/>
                          <a:pt x="1082" y="290"/>
                          <a:pt x="1113" y="382"/>
                        </a:cubicBezTo>
                        <a:cubicBezTo>
                          <a:pt x="1144" y="474"/>
                          <a:pt x="1175" y="549"/>
                          <a:pt x="1190" y="604"/>
                        </a:cubicBezTo>
                        <a:cubicBezTo>
                          <a:pt x="1205" y="659"/>
                          <a:pt x="1192" y="684"/>
                          <a:pt x="1201" y="715"/>
                        </a:cubicBezTo>
                        <a:cubicBezTo>
                          <a:pt x="1210" y="746"/>
                          <a:pt x="1241" y="776"/>
                          <a:pt x="1245" y="792"/>
                        </a:cubicBezTo>
                        <a:cubicBezTo>
                          <a:pt x="1249" y="808"/>
                          <a:pt x="1219" y="799"/>
                          <a:pt x="1223" y="814"/>
                        </a:cubicBezTo>
                        <a:cubicBezTo>
                          <a:pt x="1227" y="829"/>
                          <a:pt x="1261" y="857"/>
                          <a:pt x="1268" y="881"/>
                        </a:cubicBezTo>
                        <a:cubicBezTo>
                          <a:pt x="1275" y="905"/>
                          <a:pt x="1257" y="934"/>
                          <a:pt x="1268" y="958"/>
                        </a:cubicBezTo>
                        <a:cubicBezTo>
                          <a:pt x="1279" y="982"/>
                          <a:pt x="1321" y="988"/>
                          <a:pt x="1334" y="1025"/>
                        </a:cubicBezTo>
                        <a:cubicBezTo>
                          <a:pt x="1347" y="1062"/>
                          <a:pt x="1355" y="1119"/>
                          <a:pt x="1345" y="1180"/>
                        </a:cubicBezTo>
                        <a:cubicBezTo>
                          <a:pt x="1335" y="1241"/>
                          <a:pt x="1295" y="1342"/>
                          <a:pt x="1275" y="1394"/>
                        </a:cubicBezTo>
                        <a:cubicBezTo>
                          <a:pt x="1255" y="1446"/>
                          <a:pt x="1219" y="1418"/>
                          <a:pt x="1227" y="1490"/>
                        </a:cubicBezTo>
                        <a:cubicBezTo>
                          <a:pt x="1235" y="1562"/>
                          <a:pt x="1248" y="1717"/>
                          <a:pt x="1323" y="1826"/>
                        </a:cubicBezTo>
                        <a:cubicBezTo>
                          <a:pt x="1398" y="1935"/>
                          <a:pt x="1616" y="2086"/>
                          <a:pt x="1677" y="2144"/>
                        </a:cubicBezTo>
                        <a:cubicBezTo>
                          <a:pt x="1738" y="2202"/>
                          <a:pt x="1724" y="2126"/>
                          <a:pt x="1689" y="2177"/>
                        </a:cubicBezTo>
                        <a:cubicBezTo>
                          <a:pt x="1654" y="2228"/>
                          <a:pt x="1536" y="2445"/>
                          <a:pt x="1467" y="2450"/>
                        </a:cubicBezTo>
                        <a:cubicBezTo>
                          <a:pt x="1398" y="2455"/>
                          <a:pt x="1347" y="2338"/>
                          <a:pt x="1275" y="2210"/>
                        </a:cubicBezTo>
                        <a:cubicBezTo>
                          <a:pt x="1203" y="2082"/>
                          <a:pt x="1083" y="1826"/>
                          <a:pt x="1035" y="1682"/>
                        </a:cubicBezTo>
                        <a:cubicBezTo>
                          <a:pt x="987" y="1538"/>
                          <a:pt x="1003" y="1418"/>
                          <a:pt x="987" y="1346"/>
                        </a:cubicBezTo>
                        <a:cubicBezTo>
                          <a:pt x="971" y="1274"/>
                          <a:pt x="972" y="1204"/>
                          <a:pt x="939" y="1250"/>
                        </a:cubicBezTo>
                        <a:cubicBezTo>
                          <a:pt x="906" y="1296"/>
                          <a:pt x="815" y="1503"/>
                          <a:pt x="791" y="1623"/>
                        </a:cubicBezTo>
                        <a:cubicBezTo>
                          <a:pt x="767" y="1743"/>
                          <a:pt x="793" y="1861"/>
                          <a:pt x="795" y="1970"/>
                        </a:cubicBezTo>
                        <a:cubicBezTo>
                          <a:pt x="797" y="2079"/>
                          <a:pt x="810" y="2212"/>
                          <a:pt x="802" y="2276"/>
                        </a:cubicBezTo>
                        <a:cubicBezTo>
                          <a:pt x="794" y="2340"/>
                          <a:pt x="796" y="2341"/>
                          <a:pt x="747" y="2354"/>
                        </a:cubicBezTo>
                        <a:cubicBezTo>
                          <a:pt x="698" y="2367"/>
                          <a:pt x="547" y="2402"/>
                          <a:pt x="507" y="2354"/>
                        </a:cubicBezTo>
                        <a:cubicBezTo>
                          <a:pt x="467" y="2306"/>
                          <a:pt x="499" y="2202"/>
                          <a:pt x="507" y="2066"/>
                        </a:cubicBezTo>
                        <a:cubicBezTo>
                          <a:pt x="515" y="1930"/>
                          <a:pt x="531" y="1690"/>
                          <a:pt x="555" y="1538"/>
                        </a:cubicBezTo>
                        <a:cubicBezTo>
                          <a:pt x="579" y="1386"/>
                          <a:pt x="635" y="1250"/>
                          <a:pt x="651" y="1154"/>
                        </a:cubicBezTo>
                        <a:cubicBezTo>
                          <a:pt x="667" y="1058"/>
                          <a:pt x="667" y="1018"/>
                          <a:pt x="651" y="962"/>
                        </a:cubicBezTo>
                        <a:cubicBezTo>
                          <a:pt x="635" y="906"/>
                          <a:pt x="619" y="778"/>
                          <a:pt x="555" y="818"/>
                        </a:cubicBezTo>
                        <a:cubicBezTo>
                          <a:pt x="491" y="858"/>
                          <a:pt x="355" y="1154"/>
                          <a:pt x="267" y="1202"/>
                        </a:cubicBezTo>
                        <a:cubicBezTo>
                          <a:pt x="179" y="1250"/>
                          <a:pt x="54" y="1135"/>
                          <a:pt x="27" y="1106"/>
                        </a:cubicBezTo>
                        <a:cubicBezTo>
                          <a:pt x="0" y="1077"/>
                          <a:pt x="33" y="1097"/>
                          <a:pt x="105" y="1025"/>
                        </a:cubicBezTo>
                        <a:cubicBezTo>
                          <a:pt x="177" y="953"/>
                          <a:pt x="385" y="747"/>
                          <a:pt x="459" y="674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142436" name="Oval 10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543" y="723"/>
                    <a:ext cx="573" cy="573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grpSp>
              <p:nvGrpSpPr>
                <p:cNvPr id="48175" name="Group 101"/>
                <p:cNvGrpSpPr>
                  <a:grpSpLocks noChangeAspect="1"/>
                </p:cNvGrpSpPr>
                <p:nvPr/>
              </p:nvGrpSpPr>
              <p:grpSpPr bwMode="auto">
                <a:xfrm>
                  <a:off x="1824" y="2535"/>
                  <a:ext cx="362" cy="758"/>
                  <a:chOff x="3888" y="1440"/>
                  <a:chExt cx="1091" cy="2285"/>
                </a:xfrm>
              </p:grpSpPr>
              <p:sp>
                <p:nvSpPr>
                  <p:cNvPr id="142438" name="Oval 10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220" y="1443"/>
                    <a:ext cx="431" cy="431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142439" name="Freeform 103"/>
                  <p:cNvSpPr>
                    <a:spLocks noChangeAspect="1"/>
                  </p:cNvSpPr>
                  <p:nvPr/>
                </p:nvSpPr>
                <p:spPr bwMode="auto">
                  <a:xfrm>
                    <a:off x="3887" y="1873"/>
                    <a:ext cx="1086" cy="1849"/>
                  </a:xfrm>
                  <a:custGeom>
                    <a:avLst/>
                    <a:gdLst>
                      <a:gd name="T0" fmla="*/ 260 w 1091"/>
                      <a:gd name="T1" fmla="*/ 238 h 1853"/>
                      <a:gd name="T2" fmla="*/ 437 w 1091"/>
                      <a:gd name="T3" fmla="*/ 72 h 1853"/>
                      <a:gd name="T4" fmla="*/ 707 w 1091"/>
                      <a:gd name="T5" fmla="*/ 24 h 1853"/>
                      <a:gd name="T6" fmla="*/ 899 w 1091"/>
                      <a:gd name="T7" fmla="*/ 216 h 1853"/>
                      <a:gd name="T8" fmla="*/ 947 w 1091"/>
                      <a:gd name="T9" fmla="*/ 408 h 1853"/>
                      <a:gd name="T10" fmla="*/ 1091 w 1091"/>
                      <a:gd name="T11" fmla="*/ 648 h 1853"/>
                      <a:gd name="T12" fmla="*/ 947 w 1091"/>
                      <a:gd name="T13" fmla="*/ 840 h 1853"/>
                      <a:gd name="T14" fmla="*/ 755 w 1091"/>
                      <a:gd name="T15" fmla="*/ 552 h 1853"/>
                      <a:gd name="T16" fmla="*/ 755 w 1091"/>
                      <a:gd name="T17" fmla="*/ 744 h 1853"/>
                      <a:gd name="T18" fmla="*/ 755 w 1091"/>
                      <a:gd name="T19" fmla="*/ 840 h 1853"/>
                      <a:gd name="T20" fmla="*/ 786 w 1091"/>
                      <a:gd name="T21" fmla="*/ 964 h 1853"/>
                      <a:gd name="T22" fmla="*/ 798 w 1091"/>
                      <a:gd name="T23" fmla="*/ 1052 h 1853"/>
                      <a:gd name="T24" fmla="*/ 803 w 1091"/>
                      <a:gd name="T25" fmla="*/ 1224 h 1853"/>
                      <a:gd name="T26" fmla="*/ 759 w 1091"/>
                      <a:gd name="T27" fmla="*/ 1468 h 1853"/>
                      <a:gd name="T28" fmla="*/ 770 w 1091"/>
                      <a:gd name="T29" fmla="*/ 1667 h 1853"/>
                      <a:gd name="T30" fmla="*/ 792 w 1091"/>
                      <a:gd name="T31" fmla="*/ 1833 h 1853"/>
                      <a:gd name="T32" fmla="*/ 626 w 1091"/>
                      <a:gd name="T33" fmla="*/ 1789 h 1853"/>
                      <a:gd name="T34" fmla="*/ 637 w 1091"/>
                      <a:gd name="T35" fmla="*/ 1578 h 1853"/>
                      <a:gd name="T36" fmla="*/ 609 w 1091"/>
                      <a:gd name="T37" fmla="*/ 1052 h 1853"/>
                      <a:gd name="T38" fmla="*/ 471 w 1091"/>
                      <a:gd name="T39" fmla="*/ 1113 h 1853"/>
                      <a:gd name="T40" fmla="*/ 449 w 1091"/>
                      <a:gd name="T41" fmla="*/ 1279 h 1853"/>
                      <a:gd name="T42" fmla="*/ 437 w 1091"/>
                      <a:gd name="T43" fmla="*/ 1556 h 1853"/>
                      <a:gd name="T44" fmla="*/ 471 w 1091"/>
                      <a:gd name="T45" fmla="*/ 1711 h 1853"/>
                      <a:gd name="T46" fmla="*/ 249 w 1091"/>
                      <a:gd name="T47" fmla="*/ 1700 h 1853"/>
                      <a:gd name="T48" fmla="*/ 271 w 1091"/>
                      <a:gd name="T49" fmla="*/ 1401 h 1853"/>
                      <a:gd name="T50" fmla="*/ 332 w 1091"/>
                      <a:gd name="T51" fmla="*/ 1086 h 1853"/>
                      <a:gd name="T52" fmla="*/ 222 w 1091"/>
                      <a:gd name="T53" fmla="*/ 1030 h 1853"/>
                      <a:gd name="T54" fmla="*/ 316 w 1091"/>
                      <a:gd name="T55" fmla="*/ 759 h 1853"/>
                      <a:gd name="T56" fmla="*/ 393 w 1091"/>
                      <a:gd name="T57" fmla="*/ 493 h 1853"/>
                      <a:gd name="T58" fmla="*/ 144 w 1091"/>
                      <a:gd name="T59" fmla="*/ 576 h 1853"/>
                      <a:gd name="T60" fmla="*/ 5 w 1091"/>
                      <a:gd name="T61" fmla="*/ 482 h 1853"/>
                      <a:gd name="T62" fmla="*/ 177 w 1091"/>
                      <a:gd name="T63" fmla="*/ 321 h 1853"/>
                      <a:gd name="T64" fmla="*/ 177 w 1091"/>
                      <a:gd name="T65" fmla="*/ 309 h 1853"/>
                      <a:gd name="T66" fmla="*/ 174 w 1091"/>
                      <a:gd name="T67" fmla="*/ 318 h 1853"/>
                      <a:gd name="T68" fmla="*/ 180 w 1091"/>
                      <a:gd name="T69" fmla="*/ 309 h 1853"/>
                      <a:gd name="T70" fmla="*/ 192 w 1091"/>
                      <a:gd name="T71" fmla="*/ 300 h 1853"/>
                      <a:gd name="T72" fmla="*/ 294 w 1091"/>
                      <a:gd name="T73" fmla="*/ 204 h 18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1091" h="1853">
                        <a:moveTo>
                          <a:pt x="260" y="238"/>
                        </a:moveTo>
                        <a:cubicBezTo>
                          <a:pt x="289" y="210"/>
                          <a:pt x="363" y="108"/>
                          <a:pt x="437" y="72"/>
                        </a:cubicBezTo>
                        <a:cubicBezTo>
                          <a:pt x="511" y="36"/>
                          <a:pt x="630" y="0"/>
                          <a:pt x="707" y="24"/>
                        </a:cubicBezTo>
                        <a:cubicBezTo>
                          <a:pt x="784" y="48"/>
                          <a:pt x="859" y="152"/>
                          <a:pt x="899" y="216"/>
                        </a:cubicBezTo>
                        <a:cubicBezTo>
                          <a:pt x="939" y="280"/>
                          <a:pt x="915" y="336"/>
                          <a:pt x="947" y="408"/>
                        </a:cubicBezTo>
                        <a:cubicBezTo>
                          <a:pt x="979" y="480"/>
                          <a:pt x="1091" y="576"/>
                          <a:pt x="1091" y="648"/>
                        </a:cubicBezTo>
                        <a:cubicBezTo>
                          <a:pt x="1091" y="720"/>
                          <a:pt x="1003" y="856"/>
                          <a:pt x="947" y="840"/>
                        </a:cubicBezTo>
                        <a:cubicBezTo>
                          <a:pt x="891" y="824"/>
                          <a:pt x="787" y="568"/>
                          <a:pt x="755" y="552"/>
                        </a:cubicBezTo>
                        <a:cubicBezTo>
                          <a:pt x="723" y="536"/>
                          <a:pt x="755" y="696"/>
                          <a:pt x="755" y="744"/>
                        </a:cubicBezTo>
                        <a:cubicBezTo>
                          <a:pt x="755" y="792"/>
                          <a:pt x="750" y="803"/>
                          <a:pt x="755" y="840"/>
                        </a:cubicBezTo>
                        <a:cubicBezTo>
                          <a:pt x="760" y="877"/>
                          <a:pt x="779" y="929"/>
                          <a:pt x="786" y="964"/>
                        </a:cubicBezTo>
                        <a:cubicBezTo>
                          <a:pt x="793" y="999"/>
                          <a:pt x="795" y="1009"/>
                          <a:pt x="798" y="1052"/>
                        </a:cubicBezTo>
                        <a:cubicBezTo>
                          <a:pt x="801" y="1095"/>
                          <a:pt x="810" y="1155"/>
                          <a:pt x="803" y="1224"/>
                        </a:cubicBezTo>
                        <a:cubicBezTo>
                          <a:pt x="796" y="1293"/>
                          <a:pt x="764" y="1394"/>
                          <a:pt x="759" y="1468"/>
                        </a:cubicBezTo>
                        <a:cubicBezTo>
                          <a:pt x="754" y="1542"/>
                          <a:pt x="765" y="1606"/>
                          <a:pt x="770" y="1667"/>
                        </a:cubicBezTo>
                        <a:cubicBezTo>
                          <a:pt x="775" y="1728"/>
                          <a:pt x="816" y="1813"/>
                          <a:pt x="792" y="1833"/>
                        </a:cubicBezTo>
                        <a:cubicBezTo>
                          <a:pt x="768" y="1853"/>
                          <a:pt x="652" y="1832"/>
                          <a:pt x="626" y="1789"/>
                        </a:cubicBezTo>
                        <a:cubicBezTo>
                          <a:pt x="600" y="1746"/>
                          <a:pt x="640" y="1701"/>
                          <a:pt x="637" y="1578"/>
                        </a:cubicBezTo>
                        <a:cubicBezTo>
                          <a:pt x="634" y="1455"/>
                          <a:pt x="637" y="1130"/>
                          <a:pt x="609" y="1052"/>
                        </a:cubicBezTo>
                        <a:cubicBezTo>
                          <a:pt x="581" y="974"/>
                          <a:pt x="498" y="1075"/>
                          <a:pt x="471" y="1113"/>
                        </a:cubicBezTo>
                        <a:cubicBezTo>
                          <a:pt x="444" y="1151"/>
                          <a:pt x="455" y="1205"/>
                          <a:pt x="449" y="1279"/>
                        </a:cubicBezTo>
                        <a:cubicBezTo>
                          <a:pt x="443" y="1353"/>
                          <a:pt x="433" y="1484"/>
                          <a:pt x="437" y="1556"/>
                        </a:cubicBezTo>
                        <a:cubicBezTo>
                          <a:pt x="441" y="1628"/>
                          <a:pt x="502" y="1687"/>
                          <a:pt x="471" y="1711"/>
                        </a:cubicBezTo>
                        <a:cubicBezTo>
                          <a:pt x="440" y="1735"/>
                          <a:pt x="282" y="1752"/>
                          <a:pt x="249" y="1700"/>
                        </a:cubicBezTo>
                        <a:cubicBezTo>
                          <a:pt x="216" y="1648"/>
                          <a:pt x="257" y="1503"/>
                          <a:pt x="271" y="1401"/>
                        </a:cubicBezTo>
                        <a:cubicBezTo>
                          <a:pt x="285" y="1299"/>
                          <a:pt x="340" y="1148"/>
                          <a:pt x="332" y="1086"/>
                        </a:cubicBezTo>
                        <a:cubicBezTo>
                          <a:pt x="324" y="1024"/>
                          <a:pt x="225" y="1084"/>
                          <a:pt x="222" y="1030"/>
                        </a:cubicBezTo>
                        <a:cubicBezTo>
                          <a:pt x="219" y="976"/>
                          <a:pt x="288" y="848"/>
                          <a:pt x="316" y="759"/>
                        </a:cubicBezTo>
                        <a:cubicBezTo>
                          <a:pt x="344" y="670"/>
                          <a:pt x="422" y="523"/>
                          <a:pt x="393" y="493"/>
                        </a:cubicBezTo>
                        <a:cubicBezTo>
                          <a:pt x="364" y="463"/>
                          <a:pt x="209" y="578"/>
                          <a:pt x="144" y="576"/>
                        </a:cubicBezTo>
                        <a:cubicBezTo>
                          <a:pt x="79" y="574"/>
                          <a:pt x="0" y="524"/>
                          <a:pt x="5" y="482"/>
                        </a:cubicBezTo>
                        <a:cubicBezTo>
                          <a:pt x="10" y="440"/>
                          <a:pt x="148" y="350"/>
                          <a:pt x="177" y="321"/>
                        </a:cubicBezTo>
                        <a:cubicBezTo>
                          <a:pt x="206" y="292"/>
                          <a:pt x="177" y="309"/>
                          <a:pt x="177" y="309"/>
                        </a:cubicBezTo>
                        <a:cubicBezTo>
                          <a:pt x="177" y="309"/>
                          <a:pt x="174" y="318"/>
                          <a:pt x="174" y="318"/>
                        </a:cubicBezTo>
                        <a:cubicBezTo>
                          <a:pt x="174" y="318"/>
                          <a:pt x="177" y="312"/>
                          <a:pt x="180" y="309"/>
                        </a:cubicBezTo>
                        <a:cubicBezTo>
                          <a:pt x="183" y="306"/>
                          <a:pt x="173" y="318"/>
                          <a:pt x="192" y="300"/>
                        </a:cubicBezTo>
                        <a:cubicBezTo>
                          <a:pt x="211" y="282"/>
                          <a:pt x="273" y="224"/>
                          <a:pt x="294" y="204"/>
                        </a:cubicBezTo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142440" name="Freeform 104"/>
                  <p:cNvSpPr>
                    <a:spLocks noChangeAspect="1"/>
                  </p:cNvSpPr>
                  <p:nvPr/>
                </p:nvSpPr>
                <p:spPr bwMode="auto">
                  <a:xfrm>
                    <a:off x="4230" y="2539"/>
                    <a:ext cx="392" cy="59"/>
                  </a:xfrm>
                  <a:custGeom>
                    <a:avLst/>
                    <a:gdLst>
                      <a:gd name="T0" fmla="*/ 0 w 432"/>
                      <a:gd name="T1" fmla="*/ 0 h 1"/>
                      <a:gd name="T2" fmla="*/ 144 w 432"/>
                      <a:gd name="T3" fmla="*/ 0 h 1"/>
                      <a:gd name="T4" fmla="*/ 192 w 432"/>
                      <a:gd name="T5" fmla="*/ 0 h 1"/>
                      <a:gd name="T6" fmla="*/ 336 w 432"/>
                      <a:gd name="T7" fmla="*/ 0 h 1"/>
                      <a:gd name="T8" fmla="*/ 432 w 432"/>
                      <a:gd name="T9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32" h="1">
                        <a:moveTo>
                          <a:pt x="0" y="0"/>
                        </a:moveTo>
                        <a:cubicBezTo>
                          <a:pt x="56" y="0"/>
                          <a:pt x="112" y="0"/>
                          <a:pt x="144" y="0"/>
                        </a:cubicBezTo>
                        <a:cubicBezTo>
                          <a:pt x="176" y="0"/>
                          <a:pt x="160" y="0"/>
                          <a:pt x="192" y="0"/>
                        </a:cubicBezTo>
                        <a:cubicBezTo>
                          <a:pt x="224" y="0"/>
                          <a:pt x="296" y="0"/>
                          <a:pt x="336" y="0"/>
                        </a:cubicBezTo>
                        <a:cubicBezTo>
                          <a:pt x="376" y="0"/>
                          <a:pt x="404" y="0"/>
                          <a:pt x="432" y="0"/>
                        </a:cubicBezTo>
                      </a:path>
                    </a:pathLst>
                  </a:cu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</p:grpSp>
          <p:grpSp>
            <p:nvGrpSpPr>
              <p:cNvPr id="48168" name="Group 105"/>
              <p:cNvGrpSpPr>
                <a:grpSpLocks noChangeAspect="1"/>
              </p:cNvGrpSpPr>
              <p:nvPr/>
            </p:nvGrpSpPr>
            <p:grpSpPr bwMode="auto">
              <a:xfrm>
                <a:off x="3744" y="2064"/>
                <a:ext cx="336" cy="498"/>
                <a:chOff x="3360" y="1536"/>
                <a:chExt cx="628" cy="930"/>
              </a:xfrm>
            </p:grpSpPr>
            <p:sp>
              <p:nvSpPr>
                <p:cNvPr id="142442" name="Freeform 106"/>
                <p:cNvSpPr>
                  <a:spLocks noChangeAspect="1"/>
                </p:cNvSpPr>
                <p:nvPr/>
              </p:nvSpPr>
              <p:spPr bwMode="auto">
                <a:xfrm flipH="1">
                  <a:off x="3360" y="1698"/>
                  <a:ext cx="505" cy="754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2443" name="Oval 107"/>
                <p:cNvSpPr>
                  <a:spLocks noChangeAspect="1" noChangeArrowheads="1"/>
                </p:cNvSpPr>
                <p:nvPr/>
              </p:nvSpPr>
              <p:spPr bwMode="auto">
                <a:xfrm>
                  <a:off x="3601" y="1535"/>
                  <a:ext cx="168" cy="177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grpSp>
              <p:nvGrpSpPr>
                <p:cNvPr id="48171" name="Group 108"/>
                <p:cNvGrpSpPr>
                  <a:grpSpLocks noChangeAspect="1"/>
                </p:cNvGrpSpPr>
                <p:nvPr/>
              </p:nvGrpSpPr>
              <p:grpSpPr bwMode="auto">
                <a:xfrm>
                  <a:off x="3744" y="1920"/>
                  <a:ext cx="244" cy="546"/>
                  <a:chOff x="1213" y="1488"/>
                  <a:chExt cx="1091" cy="2309"/>
                </a:xfrm>
              </p:grpSpPr>
              <p:sp>
                <p:nvSpPr>
                  <p:cNvPr id="142445" name="Oval 10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585" y="1489"/>
                    <a:ext cx="428" cy="434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142446" name="Freeform 110"/>
                  <p:cNvSpPr>
                    <a:spLocks noChangeAspect="1"/>
                  </p:cNvSpPr>
                  <p:nvPr/>
                </p:nvSpPr>
                <p:spPr bwMode="auto">
                  <a:xfrm>
                    <a:off x="1209" y="1943"/>
                    <a:ext cx="1097" cy="1856"/>
                  </a:xfrm>
                  <a:custGeom>
                    <a:avLst/>
                    <a:gdLst>
                      <a:gd name="T0" fmla="*/ 260 w 1091"/>
                      <a:gd name="T1" fmla="*/ 238 h 1853"/>
                      <a:gd name="T2" fmla="*/ 437 w 1091"/>
                      <a:gd name="T3" fmla="*/ 72 h 1853"/>
                      <a:gd name="T4" fmla="*/ 707 w 1091"/>
                      <a:gd name="T5" fmla="*/ 24 h 1853"/>
                      <a:gd name="T6" fmla="*/ 899 w 1091"/>
                      <a:gd name="T7" fmla="*/ 216 h 1853"/>
                      <a:gd name="T8" fmla="*/ 947 w 1091"/>
                      <a:gd name="T9" fmla="*/ 408 h 1853"/>
                      <a:gd name="T10" fmla="*/ 1091 w 1091"/>
                      <a:gd name="T11" fmla="*/ 648 h 1853"/>
                      <a:gd name="T12" fmla="*/ 947 w 1091"/>
                      <a:gd name="T13" fmla="*/ 840 h 1853"/>
                      <a:gd name="T14" fmla="*/ 755 w 1091"/>
                      <a:gd name="T15" fmla="*/ 552 h 1853"/>
                      <a:gd name="T16" fmla="*/ 755 w 1091"/>
                      <a:gd name="T17" fmla="*/ 744 h 1853"/>
                      <a:gd name="T18" fmla="*/ 755 w 1091"/>
                      <a:gd name="T19" fmla="*/ 840 h 1853"/>
                      <a:gd name="T20" fmla="*/ 851 w 1091"/>
                      <a:gd name="T21" fmla="*/ 984 h 1853"/>
                      <a:gd name="T22" fmla="*/ 995 w 1091"/>
                      <a:gd name="T23" fmla="*/ 1128 h 1853"/>
                      <a:gd name="T24" fmla="*/ 803 w 1091"/>
                      <a:gd name="T25" fmla="*/ 1224 h 1853"/>
                      <a:gd name="T26" fmla="*/ 759 w 1091"/>
                      <a:gd name="T27" fmla="*/ 1468 h 1853"/>
                      <a:gd name="T28" fmla="*/ 770 w 1091"/>
                      <a:gd name="T29" fmla="*/ 1667 h 1853"/>
                      <a:gd name="T30" fmla="*/ 792 w 1091"/>
                      <a:gd name="T31" fmla="*/ 1833 h 1853"/>
                      <a:gd name="T32" fmla="*/ 626 w 1091"/>
                      <a:gd name="T33" fmla="*/ 1789 h 1853"/>
                      <a:gd name="T34" fmla="*/ 637 w 1091"/>
                      <a:gd name="T35" fmla="*/ 1578 h 1853"/>
                      <a:gd name="T36" fmla="*/ 604 w 1091"/>
                      <a:gd name="T37" fmla="*/ 1169 h 1853"/>
                      <a:gd name="T38" fmla="*/ 471 w 1091"/>
                      <a:gd name="T39" fmla="*/ 1113 h 1853"/>
                      <a:gd name="T40" fmla="*/ 449 w 1091"/>
                      <a:gd name="T41" fmla="*/ 1279 h 1853"/>
                      <a:gd name="T42" fmla="*/ 437 w 1091"/>
                      <a:gd name="T43" fmla="*/ 1556 h 1853"/>
                      <a:gd name="T44" fmla="*/ 471 w 1091"/>
                      <a:gd name="T45" fmla="*/ 1711 h 1853"/>
                      <a:gd name="T46" fmla="*/ 249 w 1091"/>
                      <a:gd name="T47" fmla="*/ 1700 h 1853"/>
                      <a:gd name="T48" fmla="*/ 271 w 1091"/>
                      <a:gd name="T49" fmla="*/ 1401 h 1853"/>
                      <a:gd name="T50" fmla="*/ 293 w 1091"/>
                      <a:gd name="T51" fmla="*/ 1113 h 1853"/>
                      <a:gd name="T52" fmla="*/ 94 w 1091"/>
                      <a:gd name="T53" fmla="*/ 1047 h 1853"/>
                      <a:gd name="T54" fmla="*/ 316 w 1091"/>
                      <a:gd name="T55" fmla="*/ 759 h 1853"/>
                      <a:gd name="T56" fmla="*/ 393 w 1091"/>
                      <a:gd name="T57" fmla="*/ 493 h 1853"/>
                      <a:gd name="T58" fmla="*/ 94 w 1091"/>
                      <a:gd name="T59" fmla="*/ 493 h 1853"/>
                      <a:gd name="T60" fmla="*/ 5 w 1091"/>
                      <a:gd name="T61" fmla="*/ 482 h 1853"/>
                      <a:gd name="T62" fmla="*/ 127 w 1091"/>
                      <a:gd name="T63" fmla="*/ 327 h 1853"/>
                      <a:gd name="T64" fmla="*/ 149 w 1091"/>
                      <a:gd name="T65" fmla="*/ 321 h 1853"/>
                      <a:gd name="T66" fmla="*/ 128 w 1091"/>
                      <a:gd name="T67" fmla="*/ 336 h 1853"/>
                      <a:gd name="T68" fmla="*/ 105 w 1091"/>
                      <a:gd name="T69" fmla="*/ 349 h 1853"/>
                      <a:gd name="T70" fmla="*/ 272 w 1091"/>
                      <a:gd name="T71" fmla="*/ 228 h 18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</a:cxnLst>
                    <a:rect l="0" t="0" r="r" b="b"/>
                    <a:pathLst>
                      <a:path w="1091" h="1853">
                        <a:moveTo>
                          <a:pt x="260" y="238"/>
                        </a:moveTo>
                        <a:cubicBezTo>
                          <a:pt x="289" y="210"/>
                          <a:pt x="363" y="108"/>
                          <a:pt x="437" y="72"/>
                        </a:cubicBezTo>
                        <a:cubicBezTo>
                          <a:pt x="511" y="36"/>
                          <a:pt x="630" y="0"/>
                          <a:pt x="707" y="24"/>
                        </a:cubicBezTo>
                        <a:cubicBezTo>
                          <a:pt x="784" y="48"/>
                          <a:pt x="859" y="152"/>
                          <a:pt x="899" y="216"/>
                        </a:cubicBezTo>
                        <a:cubicBezTo>
                          <a:pt x="939" y="280"/>
                          <a:pt x="915" y="336"/>
                          <a:pt x="947" y="408"/>
                        </a:cubicBezTo>
                        <a:cubicBezTo>
                          <a:pt x="979" y="480"/>
                          <a:pt x="1091" y="576"/>
                          <a:pt x="1091" y="648"/>
                        </a:cubicBezTo>
                        <a:cubicBezTo>
                          <a:pt x="1091" y="720"/>
                          <a:pt x="1003" y="856"/>
                          <a:pt x="947" y="840"/>
                        </a:cubicBezTo>
                        <a:cubicBezTo>
                          <a:pt x="891" y="824"/>
                          <a:pt x="787" y="568"/>
                          <a:pt x="755" y="552"/>
                        </a:cubicBezTo>
                        <a:cubicBezTo>
                          <a:pt x="723" y="536"/>
                          <a:pt x="755" y="696"/>
                          <a:pt x="755" y="744"/>
                        </a:cubicBezTo>
                        <a:cubicBezTo>
                          <a:pt x="755" y="792"/>
                          <a:pt x="739" y="800"/>
                          <a:pt x="755" y="840"/>
                        </a:cubicBezTo>
                        <a:cubicBezTo>
                          <a:pt x="771" y="880"/>
                          <a:pt x="811" y="936"/>
                          <a:pt x="851" y="984"/>
                        </a:cubicBezTo>
                        <a:cubicBezTo>
                          <a:pt x="891" y="1032"/>
                          <a:pt x="1003" y="1088"/>
                          <a:pt x="995" y="1128"/>
                        </a:cubicBezTo>
                        <a:cubicBezTo>
                          <a:pt x="987" y="1168"/>
                          <a:pt x="842" y="1167"/>
                          <a:pt x="803" y="1224"/>
                        </a:cubicBezTo>
                        <a:cubicBezTo>
                          <a:pt x="764" y="1281"/>
                          <a:pt x="764" y="1394"/>
                          <a:pt x="759" y="1468"/>
                        </a:cubicBezTo>
                        <a:cubicBezTo>
                          <a:pt x="754" y="1542"/>
                          <a:pt x="765" y="1606"/>
                          <a:pt x="770" y="1667"/>
                        </a:cubicBezTo>
                        <a:cubicBezTo>
                          <a:pt x="775" y="1728"/>
                          <a:pt x="816" y="1813"/>
                          <a:pt x="792" y="1833"/>
                        </a:cubicBezTo>
                        <a:cubicBezTo>
                          <a:pt x="768" y="1853"/>
                          <a:pt x="652" y="1832"/>
                          <a:pt x="626" y="1789"/>
                        </a:cubicBezTo>
                        <a:cubicBezTo>
                          <a:pt x="600" y="1746"/>
                          <a:pt x="641" y="1681"/>
                          <a:pt x="637" y="1578"/>
                        </a:cubicBezTo>
                        <a:cubicBezTo>
                          <a:pt x="633" y="1475"/>
                          <a:pt x="632" y="1246"/>
                          <a:pt x="604" y="1169"/>
                        </a:cubicBezTo>
                        <a:cubicBezTo>
                          <a:pt x="576" y="1092"/>
                          <a:pt x="497" y="1095"/>
                          <a:pt x="471" y="1113"/>
                        </a:cubicBezTo>
                        <a:cubicBezTo>
                          <a:pt x="445" y="1131"/>
                          <a:pt x="455" y="1205"/>
                          <a:pt x="449" y="1279"/>
                        </a:cubicBezTo>
                        <a:cubicBezTo>
                          <a:pt x="443" y="1353"/>
                          <a:pt x="433" y="1484"/>
                          <a:pt x="437" y="1556"/>
                        </a:cubicBezTo>
                        <a:cubicBezTo>
                          <a:pt x="441" y="1628"/>
                          <a:pt x="502" y="1687"/>
                          <a:pt x="471" y="1711"/>
                        </a:cubicBezTo>
                        <a:cubicBezTo>
                          <a:pt x="440" y="1735"/>
                          <a:pt x="282" y="1752"/>
                          <a:pt x="249" y="1700"/>
                        </a:cubicBezTo>
                        <a:cubicBezTo>
                          <a:pt x="216" y="1648"/>
                          <a:pt x="264" y="1499"/>
                          <a:pt x="271" y="1401"/>
                        </a:cubicBezTo>
                        <a:cubicBezTo>
                          <a:pt x="278" y="1303"/>
                          <a:pt x="322" y="1172"/>
                          <a:pt x="293" y="1113"/>
                        </a:cubicBezTo>
                        <a:cubicBezTo>
                          <a:pt x="264" y="1054"/>
                          <a:pt x="90" y="1106"/>
                          <a:pt x="94" y="1047"/>
                        </a:cubicBezTo>
                        <a:cubicBezTo>
                          <a:pt x="98" y="988"/>
                          <a:pt x="266" y="851"/>
                          <a:pt x="316" y="759"/>
                        </a:cubicBezTo>
                        <a:cubicBezTo>
                          <a:pt x="366" y="667"/>
                          <a:pt x="430" y="537"/>
                          <a:pt x="393" y="493"/>
                        </a:cubicBezTo>
                        <a:cubicBezTo>
                          <a:pt x="356" y="449"/>
                          <a:pt x="159" y="495"/>
                          <a:pt x="94" y="493"/>
                        </a:cubicBezTo>
                        <a:cubicBezTo>
                          <a:pt x="29" y="491"/>
                          <a:pt x="0" y="510"/>
                          <a:pt x="5" y="482"/>
                        </a:cubicBezTo>
                        <a:cubicBezTo>
                          <a:pt x="10" y="454"/>
                          <a:pt x="103" y="354"/>
                          <a:pt x="127" y="327"/>
                        </a:cubicBezTo>
                        <a:cubicBezTo>
                          <a:pt x="151" y="300"/>
                          <a:pt x="149" y="320"/>
                          <a:pt x="149" y="321"/>
                        </a:cubicBezTo>
                        <a:cubicBezTo>
                          <a:pt x="149" y="322"/>
                          <a:pt x="135" y="331"/>
                          <a:pt x="128" y="336"/>
                        </a:cubicBezTo>
                        <a:cubicBezTo>
                          <a:pt x="121" y="341"/>
                          <a:pt x="81" y="367"/>
                          <a:pt x="105" y="349"/>
                        </a:cubicBezTo>
                        <a:cubicBezTo>
                          <a:pt x="129" y="331"/>
                          <a:pt x="237" y="253"/>
                          <a:pt x="272" y="228"/>
                        </a:cubicBezTo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48158" name="Group 111"/>
            <p:cNvGrpSpPr>
              <a:grpSpLocks noChangeAspect="1"/>
            </p:cNvGrpSpPr>
            <p:nvPr/>
          </p:nvGrpSpPr>
          <p:grpSpPr bwMode="auto">
            <a:xfrm>
              <a:off x="1488" y="2571"/>
              <a:ext cx="269" cy="398"/>
              <a:chOff x="3360" y="1536"/>
              <a:chExt cx="628" cy="930"/>
            </a:xfrm>
          </p:grpSpPr>
          <p:sp>
            <p:nvSpPr>
              <p:cNvPr id="142448" name="Freeform 112"/>
              <p:cNvSpPr>
                <a:spLocks noChangeAspect="1"/>
              </p:cNvSpPr>
              <p:nvPr/>
            </p:nvSpPr>
            <p:spPr bwMode="auto">
              <a:xfrm flipH="1">
                <a:off x="3360" y="1697"/>
                <a:ext cx="504" cy="755"/>
              </a:xfrm>
              <a:custGeom>
                <a:avLst/>
                <a:gdLst>
                  <a:gd name="T0" fmla="*/ 459 w 1738"/>
                  <a:gd name="T1" fmla="*/ 674 h 2455"/>
                  <a:gd name="T2" fmla="*/ 459 w 1738"/>
                  <a:gd name="T3" fmla="*/ 338 h 2455"/>
                  <a:gd name="T4" fmla="*/ 603 w 1738"/>
                  <a:gd name="T5" fmla="*/ 139 h 2455"/>
                  <a:gd name="T6" fmla="*/ 747 w 1738"/>
                  <a:gd name="T7" fmla="*/ 83 h 2455"/>
                  <a:gd name="T8" fmla="*/ 1002 w 1738"/>
                  <a:gd name="T9" fmla="*/ 50 h 2455"/>
                  <a:gd name="T10" fmla="*/ 1113 w 1738"/>
                  <a:gd name="T11" fmla="*/ 382 h 2455"/>
                  <a:gd name="T12" fmla="*/ 1190 w 1738"/>
                  <a:gd name="T13" fmla="*/ 604 h 2455"/>
                  <a:gd name="T14" fmla="*/ 1201 w 1738"/>
                  <a:gd name="T15" fmla="*/ 715 h 2455"/>
                  <a:gd name="T16" fmla="*/ 1245 w 1738"/>
                  <a:gd name="T17" fmla="*/ 792 h 2455"/>
                  <a:gd name="T18" fmla="*/ 1223 w 1738"/>
                  <a:gd name="T19" fmla="*/ 814 h 2455"/>
                  <a:gd name="T20" fmla="*/ 1268 w 1738"/>
                  <a:gd name="T21" fmla="*/ 881 h 2455"/>
                  <a:gd name="T22" fmla="*/ 1268 w 1738"/>
                  <a:gd name="T23" fmla="*/ 958 h 2455"/>
                  <a:gd name="T24" fmla="*/ 1334 w 1738"/>
                  <a:gd name="T25" fmla="*/ 1025 h 2455"/>
                  <a:gd name="T26" fmla="*/ 1345 w 1738"/>
                  <a:gd name="T27" fmla="*/ 1180 h 2455"/>
                  <a:gd name="T28" fmla="*/ 1275 w 1738"/>
                  <a:gd name="T29" fmla="*/ 1394 h 2455"/>
                  <a:gd name="T30" fmla="*/ 1227 w 1738"/>
                  <a:gd name="T31" fmla="*/ 1490 h 2455"/>
                  <a:gd name="T32" fmla="*/ 1323 w 1738"/>
                  <a:gd name="T33" fmla="*/ 1826 h 2455"/>
                  <a:gd name="T34" fmla="*/ 1677 w 1738"/>
                  <a:gd name="T35" fmla="*/ 2144 h 2455"/>
                  <a:gd name="T36" fmla="*/ 1689 w 1738"/>
                  <a:gd name="T37" fmla="*/ 2177 h 2455"/>
                  <a:gd name="T38" fmla="*/ 1467 w 1738"/>
                  <a:gd name="T39" fmla="*/ 2450 h 2455"/>
                  <a:gd name="T40" fmla="*/ 1275 w 1738"/>
                  <a:gd name="T41" fmla="*/ 2210 h 2455"/>
                  <a:gd name="T42" fmla="*/ 1035 w 1738"/>
                  <a:gd name="T43" fmla="*/ 1682 h 2455"/>
                  <a:gd name="T44" fmla="*/ 987 w 1738"/>
                  <a:gd name="T45" fmla="*/ 1346 h 2455"/>
                  <a:gd name="T46" fmla="*/ 939 w 1738"/>
                  <a:gd name="T47" fmla="*/ 1250 h 2455"/>
                  <a:gd name="T48" fmla="*/ 791 w 1738"/>
                  <a:gd name="T49" fmla="*/ 1623 h 2455"/>
                  <a:gd name="T50" fmla="*/ 795 w 1738"/>
                  <a:gd name="T51" fmla="*/ 1970 h 2455"/>
                  <a:gd name="T52" fmla="*/ 802 w 1738"/>
                  <a:gd name="T53" fmla="*/ 2276 h 2455"/>
                  <a:gd name="T54" fmla="*/ 747 w 1738"/>
                  <a:gd name="T55" fmla="*/ 2354 h 2455"/>
                  <a:gd name="T56" fmla="*/ 507 w 1738"/>
                  <a:gd name="T57" fmla="*/ 2354 h 2455"/>
                  <a:gd name="T58" fmla="*/ 507 w 1738"/>
                  <a:gd name="T59" fmla="*/ 2066 h 2455"/>
                  <a:gd name="T60" fmla="*/ 555 w 1738"/>
                  <a:gd name="T61" fmla="*/ 1538 h 2455"/>
                  <a:gd name="T62" fmla="*/ 651 w 1738"/>
                  <a:gd name="T63" fmla="*/ 1154 h 2455"/>
                  <a:gd name="T64" fmla="*/ 651 w 1738"/>
                  <a:gd name="T65" fmla="*/ 962 h 2455"/>
                  <a:gd name="T66" fmla="*/ 555 w 1738"/>
                  <a:gd name="T67" fmla="*/ 818 h 2455"/>
                  <a:gd name="T68" fmla="*/ 267 w 1738"/>
                  <a:gd name="T69" fmla="*/ 1202 h 2455"/>
                  <a:gd name="T70" fmla="*/ 27 w 1738"/>
                  <a:gd name="T71" fmla="*/ 1106 h 2455"/>
                  <a:gd name="T72" fmla="*/ 105 w 1738"/>
                  <a:gd name="T73" fmla="*/ 1025 h 2455"/>
                  <a:gd name="T74" fmla="*/ 459 w 1738"/>
                  <a:gd name="T75" fmla="*/ 674 h 2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38" h="2455">
                    <a:moveTo>
                      <a:pt x="459" y="674"/>
                    </a:moveTo>
                    <a:cubicBezTo>
                      <a:pt x="539" y="570"/>
                      <a:pt x="435" y="427"/>
                      <a:pt x="459" y="338"/>
                    </a:cubicBezTo>
                    <a:cubicBezTo>
                      <a:pt x="483" y="249"/>
                      <a:pt x="555" y="181"/>
                      <a:pt x="603" y="139"/>
                    </a:cubicBezTo>
                    <a:cubicBezTo>
                      <a:pt x="651" y="97"/>
                      <a:pt x="681" y="98"/>
                      <a:pt x="747" y="83"/>
                    </a:cubicBezTo>
                    <a:cubicBezTo>
                      <a:pt x="813" y="68"/>
                      <a:pt x="941" y="0"/>
                      <a:pt x="1002" y="50"/>
                    </a:cubicBezTo>
                    <a:cubicBezTo>
                      <a:pt x="1063" y="100"/>
                      <a:pt x="1082" y="290"/>
                      <a:pt x="1113" y="382"/>
                    </a:cubicBezTo>
                    <a:cubicBezTo>
                      <a:pt x="1144" y="474"/>
                      <a:pt x="1175" y="549"/>
                      <a:pt x="1190" y="604"/>
                    </a:cubicBezTo>
                    <a:cubicBezTo>
                      <a:pt x="1205" y="659"/>
                      <a:pt x="1192" y="684"/>
                      <a:pt x="1201" y="715"/>
                    </a:cubicBezTo>
                    <a:cubicBezTo>
                      <a:pt x="1210" y="746"/>
                      <a:pt x="1241" y="776"/>
                      <a:pt x="1245" y="792"/>
                    </a:cubicBezTo>
                    <a:cubicBezTo>
                      <a:pt x="1249" y="808"/>
                      <a:pt x="1219" y="799"/>
                      <a:pt x="1223" y="814"/>
                    </a:cubicBezTo>
                    <a:cubicBezTo>
                      <a:pt x="1227" y="829"/>
                      <a:pt x="1261" y="857"/>
                      <a:pt x="1268" y="881"/>
                    </a:cubicBezTo>
                    <a:cubicBezTo>
                      <a:pt x="1275" y="905"/>
                      <a:pt x="1257" y="934"/>
                      <a:pt x="1268" y="958"/>
                    </a:cubicBezTo>
                    <a:cubicBezTo>
                      <a:pt x="1279" y="982"/>
                      <a:pt x="1321" y="988"/>
                      <a:pt x="1334" y="1025"/>
                    </a:cubicBezTo>
                    <a:cubicBezTo>
                      <a:pt x="1347" y="1062"/>
                      <a:pt x="1355" y="1119"/>
                      <a:pt x="1345" y="1180"/>
                    </a:cubicBezTo>
                    <a:cubicBezTo>
                      <a:pt x="1335" y="1241"/>
                      <a:pt x="1295" y="1342"/>
                      <a:pt x="1275" y="1394"/>
                    </a:cubicBezTo>
                    <a:cubicBezTo>
                      <a:pt x="1255" y="1446"/>
                      <a:pt x="1219" y="1418"/>
                      <a:pt x="1227" y="1490"/>
                    </a:cubicBezTo>
                    <a:cubicBezTo>
                      <a:pt x="1235" y="1562"/>
                      <a:pt x="1248" y="1717"/>
                      <a:pt x="1323" y="1826"/>
                    </a:cubicBezTo>
                    <a:cubicBezTo>
                      <a:pt x="1398" y="1935"/>
                      <a:pt x="1616" y="2086"/>
                      <a:pt x="1677" y="2144"/>
                    </a:cubicBezTo>
                    <a:cubicBezTo>
                      <a:pt x="1738" y="2202"/>
                      <a:pt x="1724" y="2126"/>
                      <a:pt x="1689" y="2177"/>
                    </a:cubicBezTo>
                    <a:cubicBezTo>
                      <a:pt x="1654" y="2228"/>
                      <a:pt x="1536" y="2445"/>
                      <a:pt x="1467" y="2450"/>
                    </a:cubicBezTo>
                    <a:cubicBezTo>
                      <a:pt x="1398" y="2455"/>
                      <a:pt x="1347" y="2338"/>
                      <a:pt x="1275" y="2210"/>
                    </a:cubicBezTo>
                    <a:cubicBezTo>
                      <a:pt x="1203" y="2082"/>
                      <a:pt x="1083" y="1826"/>
                      <a:pt x="1035" y="1682"/>
                    </a:cubicBezTo>
                    <a:cubicBezTo>
                      <a:pt x="987" y="1538"/>
                      <a:pt x="1003" y="1418"/>
                      <a:pt x="987" y="1346"/>
                    </a:cubicBezTo>
                    <a:cubicBezTo>
                      <a:pt x="971" y="1274"/>
                      <a:pt x="972" y="1204"/>
                      <a:pt x="939" y="1250"/>
                    </a:cubicBezTo>
                    <a:cubicBezTo>
                      <a:pt x="906" y="1296"/>
                      <a:pt x="815" y="1503"/>
                      <a:pt x="791" y="1623"/>
                    </a:cubicBezTo>
                    <a:cubicBezTo>
                      <a:pt x="767" y="1743"/>
                      <a:pt x="793" y="1861"/>
                      <a:pt x="795" y="1970"/>
                    </a:cubicBezTo>
                    <a:cubicBezTo>
                      <a:pt x="797" y="2079"/>
                      <a:pt x="810" y="2212"/>
                      <a:pt x="802" y="2276"/>
                    </a:cubicBezTo>
                    <a:cubicBezTo>
                      <a:pt x="794" y="2340"/>
                      <a:pt x="796" y="2341"/>
                      <a:pt x="747" y="2354"/>
                    </a:cubicBezTo>
                    <a:cubicBezTo>
                      <a:pt x="698" y="2367"/>
                      <a:pt x="547" y="2402"/>
                      <a:pt x="507" y="2354"/>
                    </a:cubicBezTo>
                    <a:cubicBezTo>
                      <a:pt x="467" y="2306"/>
                      <a:pt x="499" y="2202"/>
                      <a:pt x="507" y="2066"/>
                    </a:cubicBezTo>
                    <a:cubicBezTo>
                      <a:pt x="515" y="1930"/>
                      <a:pt x="531" y="1690"/>
                      <a:pt x="555" y="1538"/>
                    </a:cubicBezTo>
                    <a:cubicBezTo>
                      <a:pt x="579" y="1386"/>
                      <a:pt x="635" y="1250"/>
                      <a:pt x="651" y="1154"/>
                    </a:cubicBezTo>
                    <a:cubicBezTo>
                      <a:pt x="667" y="1058"/>
                      <a:pt x="667" y="1018"/>
                      <a:pt x="651" y="962"/>
                    </a:cubicBezTo>
                    <a:cubicBezTo>
                      <a:pt x="635" y="906"/>
                      <a:pt x="619" y="778"/>
                      <a:pt x="555" y="818"/>
                    </a:cubicBezTo>
                    <a:cubicBezTo>
                      <a:pt x="491" y="858"/>
                      <a:pt x="355" y="1154"/>
                      <a:pt x="267" y="1202"/>
                    </a:cubicBezTo>
                    <a:cubicBezTo>
                      <a:pt x="179" y="1250"/>
                      <a:pt x="54" y="1135"/>
                      <a:pt x="27" y="1106"/>
                    </a:cubicBezTo>
                    <a:cubicBezTo>
                      <a:pt x="0" y="1077"/>
                      <a:pt x="33" y="1097"/>
                      <a:pt x="105" y="1025"/>
                    </a:cubicBezTo>
                    <a:cubicBezTo>
                      <a:pt x="177" y="953"/>
                      <a:pt x="385" y="747"/>
                      <a:pt x="459" y="674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2449" name="Oval 113"/>
              <p:cNvSpPr>
                <a:spLocks noChangeAspect="1" noChangeArrowheads="1"/>
              </p:cNvSpPr>
              <p:nvPr/>
            </p:nvSpPr>
            <p:spPr bwMode="auto">
              <a:xfrm>
                <a:off x="3600" y="1536"/>
                <a:ext cx="168" cy="17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48161" name="Group 114"/>
              <p:cNvGrpSpPr>
                <a:grpSpLocks noChangeAspect="1"/>
              </p:cNvGrpSpPr>
              <p:nvPr/>
            </p:nvGrpSpPr>
            <p:grpSpPr bwMode="auto">
              <a:xfrm>
                <a:off x="3744" y="1920"/>
                <a:ext cx="244" cy="546"/>
                <a:chOff x="1213" y="1488"/>
                <a:chExt cx="1091" cy="2309"/>
              </a:xfrm>
            </p:grpSpPr>
            <p:sp>
              <p:nvSpPr>
                <p:cNvPr id="142451" name="Oval 115"/>
                <p:cNvSpPr>
                  <a:spLocks noChangeAspect="1" noChangeArrowheads="1"/>
                </p:cNvSpPr>
                <p:nvPr/>
              </p:nvSpPr>
              <p:spPr bwMode="auto">
                <a:xfrm>
                  <a:off x="1584" y="1485"/>
                  <a:ext cx="428" cy="435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2452" name="Freeform 116"/>
                <p:cNvSpPr>
                  <a:spLocks noChangeAspect="1"/>
                </p:cNvSpPr>
                <p:nvPr/>
              </p:nvSpPr>
              <p:spPr bwMode="auto">
                <a:xfrm>
                  <a:off x="1208" y="1939"/>
                  <a:ext cx="1096" cy="1858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851 w 1091"/>
                    <a:gd name="T21" fmla="*/ 984 h 1853"/>
                    <a:gd name="T22" fmla="*/ 995 w 1091"/>
                    <a:gd name="T23" fmla="*/ 1128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4 w 1091"/>
                    <a:gd name="T37" fmla="*/ 1169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293 w 1091"/>
                    <a:gd name="T51" fmla="*/ 1113 h 1853"/>
                    <a:gd name="T52" fmla="*/ 94 w 1091"/>
                    <a:gd name="T53" fmla="*/ 1047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94 w 1091"/>
                    <a:gd name="T59" fmla="*/ 493 h 1853"/>
                    <a:gd name="T60" fmla="*/ 5 w 1091"/>
                    <a:gd name="T61" fmla="*/ 482 h 1853"/>
                    <a:gd name="T62" fmla="*/ 127 w 1091"/>
                    <a:gd name="T63" fmla="*/ 327 h 1853"/>
                    <a:gd name="T64" fmla="*/ 149 w 1091"/>
                    <a:gd name="T65" fmla="*/ 321 h 1853"/>
                    <a:gd name="T66" fmla="*/ 128 w 1091"/>
                    <a:gd name="T67" fmla="*/ 336 h 1853"/>
                    <a:gd name="T68" fmla="*/ 105 w 1091"/>
                    <a:gd name="T69" fmla="*/ 349 h 1853"/>
                    <a:gd name="T70" fmla="*/ 272 w 1091"/>
                    <a:gd name="T71" fmla="*/ 228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39" y="800"/>
                        <a:pt x="755" y="840"/>
                      </a:cubicBezTo>
                      <a:cubicBezTo>
                        <a:pt x="771" y="880"/>
                        <a:pt x="811" y="936"/>
                        <a:pt x="851" y="984"/>
                      </a:cubicBezTo>
                      <a:cubicBezTo>
                        <a:pt x="891" y="1032"/>
                        <a:pt x="1003" y="1088"/>
                        <a:pt x="995" y="1128"/>
                      </a:cubicBezTo>
                      <a:cubicBezTo>
                        <a:pt x="987" y="1168"/>
                        <a:pt x="842" y="1167"/>
                        <a:pt x="803" y="1224"/>
                      </a:cubicBezTo>
                      <a:cubicBezTo>
                        <a:pt x="764" y="1281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1" y="1681"/>
                        <a:pt x="637" y="1578"/>
                      </a:cubicBezTo>
                      <a:cubicBezTo>
                        <a:pt x="633" y="1475"/>
                        <a:pt x="632" y="1246"/>
                        <a:pt x="604" y="1169"/>
                      </a:cubicBezTo>
                      <a:cubicBezTo>
                        <a:pt x="576" y="1092"/>
                        <a:pt x="497" y="1095"/>
                        <a:pt x="471" y="1113"/>
                      </a:cubicBezTo>
                      <a:cubicBezTo>
                        <a:pt x="445" y="113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64" y="1499"/>
                        <a:pt x="271" y="1401"/>
                      </a:cubicBezTo>
                      <a:cubicBezTo>
                        <a:pt x="278" y="1303"/>
                        <a:pt x="322" y="1172"/>
                        <a:pt x="293" y="1113"/>
                      </a:cubicBezTo>
                      <a:cubicBezTo>
                        <a:pt x="264" y="1054"/>
                        <a:pt x="90" y="1106"/>
                        <a:pt x="94" y="1047"/>
                      </a:cubicBezTo>
                      <a:cubicBezTo>
                        <a:pt x="98" y="988"/>
                        <a:pt x="266" y="851"/>
                        <a:pt x="316" y="759"/>
                      </a:cubicBezTo>
                      <a:cubicBezTo>
                        <a:pt x="366" y="667"/>
                        <a:pt x="430" y="537"/>
                        <a:pt x="393" y="493"/>
                      </a:cubicBezTo>
                      <a:cubicBezTo>
                        <a:pt x="356" y="449"/>
                        <a:pt x="159" y="495"/>
                        <a:pt x="94" y="493"/>
                      </a:cubicBezTo>
                      <a:cubicBezTo>
                        <a:pt x="29" y="491"/>
                        <a:pt x="0" y="510"/>
                        <a:pt x="5" y="482"/>
                      </a:cubicBezTo>
                      <a:cubicBezTo>
                        <a:pt x="10" y="454"/>
                        <a:pt x="103" y="354"/>
                        <a:pt x="127" y="327"/>
                      </a:cubicBezTo>
                      <a:cubicBezTo>
                        <a:pt x="151" y="300"/>
                        <a:pt x="149" y="320"/>
                        <a:pt x="149" y="321"/>
                      </a:cubicBezTo>
                      <a:cubicBezTo>
                        <a:pt x="149" y="322"/>
                        <a:pt x="135" y="331"/>
                        <a:pt x="128" y="336"/>
                      </a:cubicBezTo>
                      <a:cubicBezTo>
                        <a:pt x="121" y="341"/>
                        <a:pt x="81" y="367"/>
                        <a:pt x="105" y="349"/>
                      </a:cubicBezTo>
                      <a:cubicBezTo>
                        <a:pt x="129" y="331"/>
                        <a:pt x="237" y="253"/>
                        <a:pt x="272" y="228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sp>
        <p:nvSpPr>
          <p:cNvPr id="142453" name="Text Box 117"/>
          <p:cNvSpPr txBox="1">
            <a:spLocks noChangeAspect="1" noChangeArrowheads="1"/>
          </p:cNvSpPr>
          <p:nvPr/>
        </p:nvSpPr>
        <p:spPr bwMode="auto">
          <a:xfrm>
            <a:off x="4984750" y="4030663"/>
            <a:ext cx="668338" cy="25082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1" hangingPunct="1">
              <a:defRPr/>
            </a:pPr>
            <a:r>
              <a:rPr lang="en-US" sz="1400" b="1">
                <a:solidFill>
                  <a:srgbClr val="FF0000"/>
                </a:solidFill>
                <a:cs typeface="+mn-cs"/>
              </a:rPr>
              <a:t>FAILED</a:t>
            </a:r>
          </a:p>
        </p:txBody>
      </p:sp>
      <p:sp>
        <p:nvSpPr>
          <p:cNvPr id="142454" name="Text Box 118"/>
          <p:cNvSpPr txBox="1">
            <a:spLocks noChangeAspect="1" noChangeArrowheads="1"/>
          </p:cNvSpPr>
          <p:nvPr/>
        </p:nvSpPr>
        <p:spPr bwMode="auto">
          <a:xfrm>
            <a:off x="4724400" y="3962400"/>
            <a:ext cx="1143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1" hangingPunct="1">
              <a:defRPr/>
            </a:pPr>
            <a:r>
              <a:rPr lang="en-US" sz="1600" b="1">
                <a:solidFill>
                  <a:srgbClr val="006600"/>
                </a:solidFill>
                <a:cs typeface="+mn-cs"/>
              </a:rPr>
              <a:t>SUCCESS</a:t>
            </a:r>
          </a:p>
        </p:txBody>
      </p:sp>
      <p:sp>
        <p:nvSpPr>
          <p:cNvPr id="142455" name="Text Box 119"/>
          <p:cNvSpPr txBox="1">
            <a:spLocks noChangeAspect="1" noChangeArrowheads="1"/>
          </p:cNvSpPr>
          <p:nvPr/>
        </p:nvSpPr>
        <p:spPr bwMode="auto">
          <a:xfrm>
            <a:off x="7239000" y="2667000"/>
            <a:ext cx="1143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1" hangingPunct="1">
              <a:defRPr/>
            </a:pPr>
            <a:r>
              <a:rPr lang="en-US" sz="1600" b="1">
                <a:solidFill>
                  <a:srgbClr val="006600"/>
                </a:solidFill>
                <a:cs typeface="+mn-cs"/>
              </a:rPr>
              <a:t>SUCCESS</a:t>
            </a:r>
          </a:p>
        </p:txBody>
      </p:sp>
      <p:sp>
        <p:nvSpPr>
          <p:cNvPr id="142456" name="Text Box 120"/>
          <p:cNvSpPr txBox="1">
            <a:spLocks noChangeAspect="1" noChangeArrowheads="1"/>
          </p:cNvSpPr>
          <p:nvPr/>
        </p:nvSpPr>
        <p:spPr bwMode="auto">
          <a:xfrm>
            <a:off x="4724400" y="3810000"/>
            <a:ext cx="1219200" cy="625475"/>
          </a:xfrm>
          <a:prstGeom prst="rect">
            <a:avLst/>
          </a:prstGeom>
          <a:solidFill>
            <a:schemeClr val="bg1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defRPr/>
            </a:pPr>
            <a:r>
              <a:rPr lang="en-US" sz="1600" b="1">
                <a:solidFill>
                  <a:srgbClr val="FF6600"/>
                </a:solidFill>
                <a:cs typeface="+mn-cs"/>
              </a:rPr>
              <a:t>WE</a:t>
            </a:r>
            <a:r>
              <a:rPr lang="ja-JP" altLang="en-US" sz="1600" b="1">
                <a:solidFill>
                  <a:srgbClr val="FF6600"/>
                </a:solidFill>
                <a:latin typeface="Arial"/>
                <a:cs typeface="+mn-cs"/>
              </a:rPr>
              <a:t>’</a:t>
            </a:r>
            <a:r>
              <a:rPr lang="en-US" sz="1600" b="1">
                <a:solidFill>
                  <a:srgbClr val="FF6600"/>
                </a:solidFill>
                <a:cs typeface="+mn-cs"/>
              </a:rPr>
              <a:t>RE FULL!</a:t>
            </a:r>
          </a:p>
          <a:p>
            <a:pPr algn="ctr" eaLnBrk="1" hangingPunct="1">
              <a:defRPr/>
            </a:pPr>
            <a:endParaRPr lang="en-US" sz="1600" b="1">
              <a:solidFill>
                <a:srgbClr val="FF6600"/>
              </a:solidFill>
              <a:cs typeface="+mn-cs"/>
            </a:endParaRPr>
          </a:p>
        </p:txBody>
      </p:sp>
      <p:sp>
        <p:nvSpPr>
          <p:cNvPr id="142457" name="Text Box 121"/>
          <p:cNvSpPr txBox="1">
            <a:spLocks noChangeAspect="1" noChangeArrowheads="1"/>
          </p:cNvSpPr>
          <p:nvPr/>
        </p:nvSpPr>
        <p:spPr bwMode="auto">
          <a:xfrm>
            <a:off x="4724400" y="2438400"/>
            <a:ext cx="1219200" cy="625475"/>
          </a:xfrm>
          <a:prstGeom prst="rect">
            <a:avLst/>
          </a:prstGeom>
          <a:solidFill>
            <a:schemeClr val="bg1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defRPr/>
            </a:pPr>
            <a:r>
              <a:rPr lang="en-US" sz="1600" b="1">
                <a:solidFill>
                  <a:srgbClr val="FF6600"/>
                </a:solidFill>
                <a:cs typeface="+mn-cs"/>
              </a:rPr>
              <a:t>WE</a:t>
            </a:r>
            <a:r>
              <a:rPr lang="ja-JP" altLang="en-US" sz="1600" b="1">
                <a:solidFill>
                  <a:srgbClr val="FF6600"/>
                </a:solidFill>
                <a:latin typeface="Arial"/>
                <a:cs typeface="+mn-cs"/>
              </a:rPr>
              <a:t>’</a:t>
            </a:r>
            <a:r>
              <a:rPr lang="en-US" sz="1600" b="1">
                <a:solidFill>
                  <a:srgbClr val="FF6600"/>
                </a:solidFill>
                <a:cs typeface="+mn-cs"/>
              </a:rPr>
              <a:t>RE FULL!</a:t>
            </a:r>
          </a:p>
          <a:p>
            <a:pPr algn="ctr" eaLnBrk="1" hangingPunct="1">
              <a:defRPr/>
            </a:pPr>
            <a:endParaRPr lang="en-US" sz="1600" b="1">
              <a:solidFill>
                <a:srgbClr val="FF6600"/>
              </a:solidFill>
              <a:cs typeface="+mn-cs"/>
            </a:endParaRPr>
          </a:p>
        </p:txBody>
      </p:sp>
      <p:sp>
        <p:nvSpPr>
          <p:cNvPr id="142458" name="Text Box 122"/>
          <p:cNvSpPr txBox="1">
            <a:spLocks noChangeAspect="1" noChangeArrowheads="1"/>
          </p:cNvSpPr>
          <p:nvPr/>
        </p:nvSpPr>
        <p:spPr bwMode="auto">
          <a:xfrm>
            <a:off x="7162800" y="2438400"/>
            <a:ext cx="1219200" cy="625475"/>
          </a:xfrm>
          <a:prstGeom prst="rect">
            <a:avLst/>
          </a:prstGeom>
          <a:solidFill>
            <a:schemeClr val="bg1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defRPr/>
            </a:pPr>
            <a:r>
              <a:rPr lang="en-US" sz="1600" b="1">
                <a:solidFill>
                  <a:srgbClr val="FF6600"/>
                </a:solidFill>
                <a:cs typeface="+mn-cs"/>
              </a:rPr>
              <a:t>WE</a:t>
            </a:r>
            <a:r>
              <a:rPr lang="ja-JP" altLang="en-US" sz="1600" b="1">
                <a:solidFill>
                  <a:srgbClr val="FF6600"/>
                </a:solidFill>
                <a:latin typeface="Arial"/>
                <a:cs typeface="+mn-cs"/>
              </a:rPr>
              <a:t>’</a:t>
            </a:r>
            <a:r>
              <a:rPr lang="en-US" sz="1600" b="1">
                <a:solidFill>
                  <a:srgbClr val="FF6600"/>
                </a:solidFill>
                <a:cs typeface="+mn-cs"/>
              </a:rPr>
              <a:t>RE FULL!</a:t>
            </a:r>
          </a:p>
          <a:p>
            <a:pPr algn="ctr" eaLnBrk="1" hangingPunct="1">
              <a:defRPr/>
            </a:pPr>
            <a:endParaRPr lang="en-US" sz="1600" b="1">
              <a:solidFill>
                <a:srgbClr val="FF6600"/>
              </a:solidFill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42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42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14234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142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42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142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142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142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142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42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142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142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1424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42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14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1000"/>
                                        <p:tgtEl>
                                          <p:spTgt spid="14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142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142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142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142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0" grpId="0" build="p" animBg="1"/>
      <p:bldP spid="142341" grpId="0"/>
      <p:bldP spid="142342" grpId="0"/>
      <p:bldP spid="142376" grpId="0" animBg="1"/>
      <p:bldP spid="142376" grpId="1" animBg="1"/>
      <p:bldP spid="142377" grpId="0" animBg="1"/>
      <p:bldP spid="142377" grpId="1" animBg="1"/>
      <p:bldP spid="142379" grpId="0" animBg="1"/>
      <p:bldP spid="142380" grpId="0" animBg="1"/>
      <p:bldP spid="142381" grpId="0" animBg="1"/>
      <p:bldP spid="142453" grpId="0" animBg="1"/>
      <p:bldP spid="142453" grpId="1" animBg="1"/>
      <p:bldP spid="142454" grpId="0" animBg="1"/>
      <p:bldP spid="142455" grpId="0" animBg="1"/>
      <p:bldP spid="142456" grpId="0" animBg="1"/>
      <p:bldP spid="142457" grpId="0" animBg="1"/>
      <p:bldP spid="14245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22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22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654B74-9366-454B-A8D6-8CAC1D63B275}" type="slidenum">
              <a:rPr lang="en-US"/>
              <a:pPr>
                <a:defRPr/>
              </a:pPr>
              <a:t>25</a:t>
            </a:fld>
            <a:endParaRPr lang="en-US"/>
          </a:p>
        </p:txBody>
      </p:sp>
      <p:grpSp>
        <p:nvGrpSpPr>
          <p:cNvPr id="52226" name="Group 2"/>
          <p:cNvGrpSpPr>
            <a:grpSpLocks noChangeAspect="1"/>
          </p:cNvGrpSpPr>
          <p:nvPr/>
        </p:nvGrpSpPr>
        <p:grpSpPr bwMode="auto">
          <a:xfrm>
            <a:off x="5410200" y="3657600"/>
            <a:ext cx="357188" cy="487363"/>
            <a:chOff x="2352" y="2016"/>
            <a:chExt cx="667" cy="912"/>
          </a:xfrm>
        </p:grpSpPr>
        <p:grpSp>
          <p:nvGrpSpPr>
            <p:cNvPr id="50393" name="Group 3"/>
            <p:cNvGrpSpPr>
              <a:grpSpLocks noChangeAspect="1"/>
            </p:cNvGrpSpPr>
            <p:nvPr/>
          </p:nvGrpSpPr>
          <p:grpSpPr bwMode="auto">
            <a:xfrm>
              <a:off x="2352" y="2016"/>
              <a:ext cx="667" cy="824"/>
              <a:chOff x="453" y="1920"/>
              <a:chExt cx="667" cy="824"/>
            </a:xfrm>
          </p:grpSpPr>
          <p:sp>
            <p:nvSpPr>
              <p:cNvPr id="52228" name="Oval 4"/>
              <p:cNvSpPr>
                <a:spLocks noChangeAspect="1" noChangeArrowheads="1"/>
              </p:cNvSpPr>
              <p:nvPr/>
            </p:nvSpPr>
            <p:spPr bwMode="auto">
              <a:xfrm>
                <a:off x="625" y="1920"/>
                <a:ext cx="252" cy="288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229" name="Freeform 5"/>
              <p:cNvSpPr>
                <a:spLocks noChangeAspect="1"/>
              </p:cNvSpPr>
              <p:nvPr/>
            </p:nvSpPr>
            <p:spPr bwMode="auto">
              <a:xfrm>
                <a:off x="453" y="2181"/>
                <a:ext cx="563" cy="514"/>
              </a:xfrm>
              <a:custGeom>
                <a:avLst/>
                <a:gdLst>
                  <a:gd name="T0" fmla="*/ 91 w 562"/>
                  <a:gd name="T1" fmla="*/ 177 h 513"/>
                  <a:gd name="T2" fmla="*/ 171 w 562"/>
                  <a:gd name="T3" fmla="*/ 121 h 513"/>
                  <a:gd name="T4" fmla="*/ 259 w 562"/>
                  <a:gd name="T5" fmla="*/ 57 h 513"/>
                  <a:gd name="T6" fmla="*/ 515 w 562"/>
                  <a:gd name="T7" fmla="*/ 33 h 513"/>
                  <a:gd name="T8" fmla="*/ 539 w 562"/>
                  <a:gd name="T9" fmla="*/ 257 h 513"/>
                  <a:gd name="T10" fmla="*/ 475 w 562"/>
                  <a:gd name="T11" fmla="*/ 433 h 513"/>
                  <a:gd name="T12" fmla="*/ 475 w 562"/>
                  <a:gd name="T13" fmla="*/ 465 h 513"/>
                  <a:gd name="T14" fmla="*/ 315 w 562"/>
                  <a:gd name="T15" fmla="*/ 505 h 513"/>
                  <a:gd name="T16" fmla="*/ 227 w 562"/>
                  <a:gd name="T17" fmla="*/ 417 h 513"/>
                  <a:gd name="T18" fmla="*/ 187 w 562"/>
                  <a:gd name="T19" fmla="*/ 297 h 513"/>
                  <a:gd name="T20" fmla="*/ 115 w 562"/>
                  <a:gd name="T21" fmla="*/ 305 h 513"/>
                  <a:gd name="T22" fmla="*/ 67 w 562"/>
                  <a:gd name="T23" fmla="*/ 337 h 513"/>
                  <a:gd name="T24" fmla="*/ 35 w 562"/>
                  <a:gd name="T25" fmla="*/ 257 h 513"/>
                  <a:gd name="T26" fmla="*/ 3 w 562"/>
                  <a:gd name="T27" fmla="*/ 193 h 513"/>
                  <a:gd name="T28" fmla="*/ 19 w 562"/>
                  <a:gd name="T29" fmla="*/ 177 h 513"/>
                  <a:gd name="T30" fmla="*/ 91 w 562"/>
                  <a:gd name="T31" fmla="*/ 1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2" h="513">
                    <a:moveTo>
                      <a:pt x="91" y="177"/>
                    </a:moveTo>
                    <a:cubicBezTo>
                      <a:pt x="117" y="166"/>
                      <a:pt x="143" y="141"/>
                      <a:pt x="171" y="121"/>
                    </a:cubicBezTo>
                    <a:cubicBezTo>
                      <a:pt x="199" y="101"/>
                      <a:pt x="202" y="72"/>
                      <a:pt x="259" y="57"/>
                    </a:cubicBezTo>
                    <a:cubicBezTo>
                      <a:pt x="316" y="42"/>
                      <a:pt x="468" y="0"/>
                      <a:pt x="515" y="33"/>
                    </a:cubicBezTo>
                    <a:cubicBezTo>
                      <a:pt x="562" y="66"/>
                      <a:pt x="546" y="190"/>
                      <a:pt x="539" y="257"/>
                    </a:cubicBezTo>
                    <a:cubicBezTo>
                      <a:pt x="532" y="324"/>
                      <a:pt x="486" y="398"/>
                      <a:pt x="475" y="433"/>
                    </a:cubicBezTo>
                    <a:cubicBezTo>
                      <a:pt x="464" y="468"/>
                      <a:pt x="502" y="453"/>
                      <a:pt x="475" y="465"/>
                    </a:cubicBezTo>
                    <a:cubicBezTo>
                      <a:pt x="448" y="477"/>
                      <a:pt x="356" y="513"/>
                      <a:pt x="315" y="505"/>
                    </a:cubicBezTo>
                    <a:cubicBezTo>
                      <a:pt x="274" y="497"/>
                      <a:pt x="248" y="452"/>
                      <a:pt x="227" y="417"/>
                    </a:cubicBezTo>
                    <a:cubicBezTo>
                      <a:pt x="206" y="382"/>
                      <a:pt x="206" y="316"/>
                      <a:pt x="187" y="297"/>
                    </a:cubicBezTo>
                    <a:cubicBezTo>
                      <a:pt x="168" y="278"/>
                      <a:pt x="135" y="298"/>
                      <a:pt x="115" y="305"/>
                    </a:cubicBezTo>
                    <a:cubicBezTo>
                      <a:pt x="95" y="312"/>
                      <a:pt x="80" y="345"/>
                      <a:pt x="67" y="337"/>
                    </a:cubicBezTo>
                    <a:cubicBezTo>
                      <a:pt x="54" y="329"/>
                      <a:pt x="46" y="281"/>
                      <a:pt x="35" y="257"/>
                    </a:cubicBezTo>
                    <a:cubicBezTo>
                      <a:pt x="24" y="233"/>
                      <a:pt x="6" y="206"/>
                      <a:pt x="3" y="193"/>
                    </a:cubicBezTo>
                    <a:cubicBezTo>
                      <a:pt x="0" y="180"/>
                      <a:pt x="4" y="180"/>
                      <a:pt x="19" y="177"/>
                    </a:cubicBezTo>
                    <a:cubicBezTo>
                      <a:pt x="34" y="174"/>
                      <a:pt x="76" y="177"/>
                      <a:pt x="91" y="177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230" name="Freeform 6"/>
              <p:cNvSpPr>
                <a:spLocks noChangeAspect="1"/>
              </p:cNvSpPr>
              <p:nvPr/>
            </p:nvSpPr>
            <p:spPr bwMode="auto">
              <a:xfrm>
                <a:off x="696" y="2336"/>
                <a:ext cx="424" cy="407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52231" name="Freeform 7"/>
            <p:cNvSpPr>
              <a:spLocks noChangeAspect="1"/>
            </p:cNvSpPr>
            <p:nvPr/>
          </p:nvSpPr>
          <p:spPr bwMode="auto">
            <a:xfrm>
              <a:off x="2785" y="2592"/>
              <a:ext cx="95" cy="336"/>
            </a:xfrm>
            <a:custGeom>
              <a:avLst/>
              <a:gdLst>
                <a:gd name="T0" fmla="*/ 48 w 96"/>
                <a:gd name="T1" fmla="*/ 0 h 336"/>
                <a:gd name="T2" fmla="*/ 96 w 96"/>
                <a:gd name="T3" fmla="*/ 192 h 336"/>
                <a:gd name="T4" fmla="*/ 48 w 96"/>
                <a:gd name="T5" fmla="*/ 288 h 336"/>
                <a:gd name="T6" fmla="*/ 0 w 96"/>
                <a:gd name="T7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" h="336">
                  <a:moveTo>
                    <a:pt x="48" y="0"/>
                  </a:moveTo>
                  <a:cubicBezTo>
                    <a:pt x="72" y="72"/>
                    <a:pt x="96" y="144"/>
                    <a:pt x="96" y="192"/>
                  </a:cubicBezTo>
                  <a:cubicBezTo>
                    <a:pt x="96" y="240"/>
                    <a:pt x="64" y="264"/>
                    <a:pt x="48" y="288"/>
                  </a:cubicBezTo>
                  <a:cubicBezTo>
                    <a:pt x="32" y="312"/>
                    <a:pt x="16" y="324"/>
                    <a:pt x="0" y="336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5223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EST Predictions – Axiom 5</a:t>
            </a: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762000" y="35052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sp>
        <p:nvSpPr>
          <p:cNvPr id="52235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447800"/>
            <a:ext cx="3886200" cy="4191000"/>
          </a:xfrm>
          <a:ln>
            <a:solidFill>
              <a:srgbClr val="993366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buNone/>
              <a:defRPr/>
            </a:pPr>
            <a:r>
              <a:rPr lang="en-US" dirty="0" smtClean="0"/>
              <a:t>Then input increases to some </a:t>
            </a:r>
            <a:r>
              <a:rPr lang="en-US" dirty="0" smtClean="0"/>
              <a:t>value </a:t>
            </a:r>
            <a:r>
              <a:rPr lang="en-US" b="1" dirty="0">
                <a:solidFill>
                  <a:schemeClr val="accent2"/>
                </a:solidFill>
              </a:rPr>
              <a:t>and then decreases</a:t>
            </a:r>
            <a:endParaRPr lang="en-US" dirty="0">
              <a:solidFill>
                <a:schemeClr val="accent2"/>
              </a:solidFill>
            </a:endParaRP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2200" dirty="0" smtClean="0">
              <a:cs typeface="+mn-cs"/>
            </a:endParaRPr>
          </a:p>
        </p:txBody>
      </p:sp>
      <p:grpSp>
        <p:nvGrpSpPr>
          <p:cNvPr id="52308" name="Group 84"/>
          <p:cNvGrpSpPr>
            <a:grpSpLocks noChangeAspect="1"/>
          </p:cNvGrpSpPr>
          <p:nvPr/>
        </p:nvGrpSpPr>
        <p:grpSpPr bwMode="auto">
          <a:xfrm>
            <a:off x="5257800" y="4267200"/>
            <a:ext cx="357188" cy="487363"/>
            <a:chOff x="2352" y="2016"/>
            <a:chExt cx="667" cy="912"/>
          </a:xfrm>
        </p:grpSpPr>
        <p:grpSp>
          <p:nvGrpSpPr>
            <p:cNvPr id="50388" name="Group 85"/>
            <p:cNvGrpSpPr>
              <a:grpSpLocks noChangeAspect="1"/>
            </p:cNvGrpSpPr>
            <p:nvPr/>
          </p:nvGrpSpPr>
          <p:grpSpPr bwMode="auto">
            <a:xfrm>
              <a:off x="2352" y="2016"/>
              <a:ext cx="667" cy="824"/>
              <a:chOff x="453" y="1920"/>
              <a:chExt cx="667" cy="824"/>
            </a:xfrm>
          </p:grpSpPr>
          <p:sp>
            <p:nvSpPr>
              <p:cNvPr id="52310" name="Oval 86"/>
              <p:cNvSpPr>
                <a:spLocks noChangeAspect="1" noChangeArrowheads="1"/>
              </p:cNvSpPr>
              <p:nvPr/>
            </p:nvSpPr>
            <p:spPr bwMode="auto">
              <a:xfrm>
                <a:off x="625" y="1920"/>
                <a:ext cx="252" cy="288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311" name="Freeform 87"/>
              <p:cNvSpPr>
                <a:spLocks noChangeAspect="1"/>
              </p:cNvSpPr>
              <p:nvPr/>
            </p:nvSpPr>
            <p:spPr bwMode="auto">
              <a:xfrm>
                <a:off x="453" y="2181"/>
                <a:ext cx="563" cy="514"/>
              </a:xfrm>
              <a:custGeom>
                <a:avLst/>
                <a:gdLst>
                  <a:gd name="T0" fmla="*/ 91 w 562"/>
                  <a:gd name="T1" fmla="*/ 177 h 513"/>
                  <a:gd name="T2" fmla="*/ 171 w 562"/>
                  <a:gd name="T3" fmla="*/ 121 h 513"/>
                  <a:gd name="T4" fmla="*/ 259 w 562"/>
                  <a:gd name="T5" fmla="*/ 57 h 513"/>
                  <a:gd name="T6" fmla="*/ 515 w 562"/>
                  <a:gd name="T7" fmla="*/ 33 h 513"/>
                  <a:gd name="T8" fmla="*/ 539 w 562"/>
                  <a:gd name="T9" fmla="*/ 257 h 513"/>
                  <a:gd name="T10" fmla="*/ 475 w 562"/>
                  <a:gd name="T11" fmla="*/ 433 h 513"/>
                  <a:gd name="T12" fmla="*/ 475 w 562"/>
                  <a:gd name="T13" fmla="*/ 465 h 513"/>
                  <a:gd name="T14" fmla="*/ 315 w 562"/>
                  <a:gd name="T15" fmla="*/ 505 h 513"/>
                  <a:gd name="T16" fmla="*/ 227 w 562"/>
                  <a:gd name="T17" fmla="*/ 417 h 513"/>
                  <a:gd name="T18" fmla="*/ 187 w 562"/>
                  <a:gd name="T19" fmla="*/ 297 h 513"/>
                  <a:gd name="T20" fmla="*/ 115 w 562"/>
                  <a:gd name="T21" fmla="*/ 305 h 513"/>
                  <a:gd name="T22" fmla="*/ 67 w 562"/>
                  <a:gd name="T23" fmla="*/ 337 h 513"/>
                  <a:gd name="T24" fmla="*/ 35 w 562"/>
                  <a:gd name="T25" fmla="*/ 257 h 513"/>
                  <a:gd name="T26" fmla="*/ 3 w 562"/>
                  <a:gd name="T27" fmla="*/ 193 h 513"/>
                  <a:gd name="T28" fmla="*/ 19 w 562"/>
                  <a:gd name="T29" fmla="*/ 177 h 513"/>
                  <a:gd name="T30" fmla="*/ 91 w 562"/>
                  <a:gd name="T31" fmla="*/ 1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2" h="513">
                    <a:moveTo>
                      <a:pt x="91" y="177"/>
                    </a:moveTo>
                    <a:cubicBezTo>
                      <a:pt x="117" y="166"/>
                      <a:pt x="143" y="141"/>
                      <a:pt x="171" y="121"/>
                    </a:cubicBezTo>
                    <a:cubicBezTo>
                      <a:pt x="199" y="101"/>
                      <a:pt x="202" y="72"/>
                      <a:pt x="259" y="57"/>
                    </a:cubicBezTo>
                    <a:cubicBezTo>
                      <a:pt x="316" y="42"/>
                      <a:pt x="468" y="0"/>
                      <a:pt x="515" y="33"/>
                    </a:cubicBezTo>
                    <a:cubicBezTo>
                      <a:pt x="562" y="66"/>
                      <a:pt x="546" y="190"/>
                      <a:pt x="539" y="257"/>
                    </a:cubicBezTo>
                    <a:cubicBezTo>
                      <a:pt x="532" y="324"/>
                      <a:pt x="486" y="398"/>
                      <a:pt x="475" y="433"/>
                    </a:cubicBezTo>
                    <a:cubicBezTo>
                      <a:pt x="464" y="468"/>
                      <a:pt x="502" y="453"/>
                      <a:pt x="475" y="465"/>
                    </a:cubicBezTo>
                    <a:cubicBezTo>
                      <a:pt x="448" y="477"/>
                      <a:pt x="356" y="513"/>
                      <a:pt x="315" y="505"/>
                    </a:cubicBezTo>
                    <a:cubicBezTo>
                      <a:pt x="274" y="497"/>
                      <a:pt x="248" y="452"/>
                      <a:pt x="227" y="417"/>
                    </a:cubicBezTo>
                    <a:cubicBezTo>
                      <a:pt x="206" y="382"/>
                      <a:pt x="206" y="316"/>
                      <a:pt x="187" y="297"/>
                    </a:cubicBezTo>
                    <a:cubicBezTo>
                      <a:pt x="168" y="278"/>
                      <a:pt x="135" y="298"/>
                      <a:pt x="115" y="305"/>
                    </a:cubicBezTo>
                    <a:cubicBezTo>
                      <a:pt x="95" y="312"/>
                      <a:pt x="80" y="345"/>
                      <a:pt x="67" y="337"/>
                    </a:cubicBezTo>
                    <a:cubicBezTo>
                      <a:pt x="54" y="329"/>
                      <a:pt x="46" y="281"/>
                      <a:pt x="35" y="257"/>
                    </a:cubicBezTo>
                    <a:cubicBezTo>
                      <a:pt x="24" y="233"/>
                      <a:pt x="6" y="206"/>
                      <a:pt x="3" y="193"/>
                    </a:cubicBezTo>
                    <a:cubicBezTo>
                      <a:pt x="0" y="180"/>
                      <a:pt x="4" y="180"/>
                      <a:pt x="19" y="177"/>
                    </a:cubicBezTo>
                    <a:cubicBezTo>
                      <a:pt x="34" y="174"/>
                      <a:pt x="76" y="177"/>
                      <a:pt x="91" y="177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312" name="Freeform 88"/>
              <p:cNvSpPr>
                <a:spLocks noChangeAspect="1"/>
              </p:cNvSpPr>
              <p:nvPr/>
            </p:nvSpPr>
            <p:spPr bwMode="auto">
              <a:xfrm>
                <a:off x="696" y="2336"/>
                <a:ext cx="424" cy="407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52313" name="Freeform 89"/>
            <p:cNvSpPr>
              <a:spLocks noChangeAspect="1"/>
            </p:cNvSpPr>
            <p:nvPr/>
          </p:nvSpPr>
          <p:spPr bwMode="auto">
            <a:xfrm>
              <a:off x="2785" y="2592"/>
              <a:ext cx="95" cy="336"/>
            </a:xfrm>
            <a:custGeom>
              <a:avLst/>
              <a:gdLst>
                <a:gd name="T0" fmla="*/ 48 w 96"/>
                <a:gd name="T1" fmla="*/ 0 h 336"/>
                <a:gd name="T2" fmla="*/ 96 w 96"/>
                <a:gd name="T3" fmla="*/ 192 h 336"/>
                <a:gd name="T4" fmla="*/ 48 w 96"/>
                <a:gd name="T5" fmla="*/ 288 h 336"/>
                <a:gd name="T6" fmla="*/ 0 w 96"/>
                <a:gd name="T7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" h="336">
                  <a:moveTo>
                    <a:pt x="48" y="0"/>
                  </a:moveTo>
                  <a:cubicBezTo>
                    <a:pt x="72" y="72"/>
                    <a:pt x="96" y="144"/>
                    <a:pt x="96" y="192"/>
                  </a:cubicBezTo>
                  <a:cubicBezTo>
                    <a:pt x="96" y="240"/>
                    <a:pt x="64" y="264"/>
                    <a:pt x="48" y="288"/>
                  </a:cubicBezTo>
                  <a:cubicBezTo>
                    <a:pt x="32" y="312"/>
                    <a:pt x="16" y="324"/>
                    <a:pt x="0" y="336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52314" name="Group 90"/>
          <p:cNvGrpSpPr>
            <a:grpSpLocks noChangeAspect="1"/>
          </p:cNvGrpSpPr>
          <p:nvPr/>
        </p:nvGrpSpPr>
        <p:grpSpPr bwMode="auto">
          <a:xfrm>
            <a:off x="5562600" y="4114800"/>
            <a:ext cx="357188" cy="487363"/>
            <a:chOff x="2352" y="2016"/>
            <a:chExt cx="667" cy="912"/>
          </a:xfrm>
        </p:grpSpPr>
        <p:grpSp>
          <p:nvGrpSpPr>
            <p:cNvPr id="50383" name="Group 91"/>
            <p:cNvGrpSpPr>
              <a:grpSpLocks noChangeAspect="1"/>
            </p:cNvGrpSpPr>
            <p:nvPr/>
          </p:nvGrpSpPr>
          <p:grpSpPr bwMode="auto">
            <a:xfrm>
              <a:off x="2352" y="2016"/>
              <a:ext cx="667" cy="824"/>
              <a:chOff x="453" y="1920"/>
              <a:chExt cx="667" cy="824"/>
            </a:xfrm>
          </p:grpSpPr>
          <p:sp>
            <p:nvSpPr>
              <p:cNvPr id="52316" name="Oval 92"/>
              <p:cNvSpPr>
                <a:spLocks noChangeAspect="1" noChangeArrowheads="1"/>
              </p:cNvSpPr>
              <p:nvPr/>
            </p:nvSpPr>
            <p:spPr bwMode="auto">
              <a:xfrm>
                <a:off x="625" y="1920"/>
                <a:ext cx="252" cy="288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317" name="Freeform 93"/>
              <p:cNvSpPr>
                <a:spLocks noChangeAspect="1"/>
              </p:cNvSpPr>
              <p:nvPr/>
            </p:nvSpPr>
            <p:spPr bwMode="auto">
              <a:xfrm>
                <a:off x="453" y="2181"/>
                <a:ext cx="563" cy="514"/>
              </a:xfrm>
              <a:custGeom>
                <a:avLst/>
                <a:gdLst>
                  <a:gd name="T0" fmla="*/ 91 w 562"/>
                  <a:gd name="T1" fmla="*/ 177 h 513"/>
                  <a:gd name="T2" fmla="*/ 171 w 562"/>
                  <a:gd name="T3" fmla="*/ 121 h 513"/>
                  <a:gd name="T4" fmla="*/ 259 w 562"/>
                  <a:gd name="T5" fmla="*/ 57 h 513"/>
                  <a:gd name="T6" fmla="*/ 515 w 562"/>
                  <a:gd name="T7" fmla="*/ 33 h 513"/>
                  <a:gd name="T8" fmla="*/ 539 w 562"/>
                  <a:gd name="T9" fmla="*/ 257 h 513"/>
                  <a:gd name="T10" fmla="*/ 475 w 562"/>
                  <a:gd name="T11" fmla="*/ 433 h 513"/>
                  <a:gd name="T12" fmla="*/ 475 w 562"/>
                  <a:gd name="T13" fmla="*/ 465 h 513"/>
                  <a:gd name="T14" fmla="*/ 315 w 562"/>
                  <a:gd name="T15" fmla="*/ 505 h 513"/>
                  <a:gd name="T16" fmla="*/ 227 w 562"/>
                  <a:gd name="T17" fmla="*/ 417 h 513"/>
                  <a:gd name="T18" fmla="*/ 187 w 562"/>
                  <a:gd name="T19" fmla="*/ 297 h 513"/>
                  <a:gd name="T20" fmla="*/ 115 w 562"/>
                  <a:gd name="T21" fmla="*/ 305 h 513"/>
                  <a:gd name="T22" fmla="*/ 67 w 562"/>
                  <a:gd name="T23" fmla="*/ 337 h 513"/>
                  <a:gd name="T24" fmla="*/ 35 w 562"/>
                  <a:gd name="T25" fmla="*/ 257 h 513"/>
                  <a:gd name="T26" fmla="*/ 3 w 562"/>
                  <a:gd name="T27" fmla="*/ 193 h 513"/>
                  <a:gd name="T28" fmla="*/ 19 w 562"/>
                  <a:gd name="T29" fmla="*/ 177 h 513"/>
                  <a:gd name="T30" fmla="*/ 91 w 562"/>
                  <a:gd name="T31" fmla="*/ 1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2" h="513">
                    <a:moveTo>
                      <a:pt x="91" y="177"/>
                    </a:moveTo>
                    <a:cubicBezTo>
                      <a:pt x="117" y="166"/>
                      <a:pt x="143" y="141"/>
                      <a:pt x="171" y="121"/>
                    </a:cubicBezTo>
                    <a:cubicBezTo>
                      <a:pt x="199" y="101"/>
                      <a:pt x="202" y="72"/>
                      <a:pt x="259" y="57"/>
                    </a:cubicBezTo>
                    <a:cubicBezTo>
                      <a:pt x="316" y="42"/>
                      <a:pt x="468" y="0"/>
                      <a:pt x="515" y="33"/>
                    </a:cubicBezTo>
                    <a:cubicBezTo>
                      <a:pt x="562" y="66"/>
                      <a:pt x="546" y="190"/>
                      <a:pt x="539" y="257"/>
                    </a:cubicBezTo>
                    <a:cubicBezTo>
                      <a:pt x="532" y="324"/>
                      <a:pt x="486" y="398"/>
                      <a:pt x="475" y="433"/>
                    </a:cubicBezTo>
                    <a:cubicBezTo>
                      <a:pt x="464" y="468"/>
                      <a:pt x="502" y="453"/>
                      <a:pt x="475" y="465"/>
                    </a:cubicBezTo>
                    <a:cubicBezTo>
                      <a:pt x="448" y="477"/>
                      <a:pt x="356" y="513"/>
                      <a:pt x="315" y="505"/>
                    </a:cubicBezTo>
                    <a:cubicBezTo>
                      <a:pt x="274" y="497"/>
                      <a:pt x="248" y="452"/>
                      <a:pt x="227" y="417"/>
                    </a:cubicBezTo>
                    <a:cubicBezTo>
                      <a:pt x="206" y="382"/>
                      <a:pt x="206" y="316"/>
                      <a:pt x="187" y="297"/>
                    </a:cubicBezTo>
                    <a:cubicBezTo>
                      <a:pt x="168" y="278"/>
                      <a:pt x="135" y="298"/>
                      <a:pt x="115" y="305"/>
                    </a:cubicBezTo>
                    <a:cubicBezTo>
                      <a:pt x="95" y="312"/>
                      <a:pt x="80" y="345"/>
                      <a:pt x="67" y="337"/>
                    </a:cubicBezTo>
                    <a:cubicBezTo>
                      <a:pt x="54" y="329"/>
                      <a:pt x="46" y="281"/>
                      <a:pt x="35" y="257"/>
                    </a:cubicBezTo>
                    <a:cubicBezTo>
                      <a:pt x="24" y="233"/>
                      <a:pt x="6" y="206"/>
                      <a:pt x="3" y="193"/>
                    </a:cubicBezTo>
                    <a:cubicBezTo>
                      <a:pt x="0" y="180"/>
                      <a:pt x="4" y="180"/>
                      <a:pt x="19" y="177"/>
                    </a:cubicBezTo>
                    <a:cubicBezTo>
                      <a:pt x="34" y="174"/>
                      <a:pt x="76" y="177"/>
                      <a:pt x="91" y="177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318" name="Freeform 94"/>
              <p:cNvSpPr>
                <a:spLocks noChangeAspect="1"/>
              </p:cNvSpPr>
              <p:nvPr/>
            </p:nvSpPr>
            <p:spPr bwMode="auto">
              <a:xfrm>
                <a:off x="696" y="2336"/>
                <a:ext cx="424" cy="407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52319" name="Freeform 95"/>
            <p:cNvSpPr>
              <a:spLocks noChangeAspect="1"/>
            </p:cNvSpPr>
            <p:nvPr/>
          </p:nvSpPr>
          <p:spPr bwMode="auto">
            <a:xfrm>
              <a:off x="2785" y="2592"/>
              <a:ext cx="95" cy="336"/>
            </a:xfrm>
            <a:custGeom>
              <a:avLst/>
              <a:gdLst>
                <a:gd name="T0" fmla="*/ 48 w 96"/>
                <a:gd name="T1" fmla="*/ 0 h 336"/>
                <a:gd name="T2" fmla="*/ 96 w 96"/>
                <a:gd name="T3" fmla="*/ 192 h 336"/>
                <a:gd name="T4" fmla="*/ 48 w 96"/>
                <a:gd name="T5" fmla="*/ 288 h 336"/>
                <a:gd name="T6" fmla="*/ 0 w 96"/>
                <a:gd name="T7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" h="336">
                  <a:moveTo>
                    <a:pt x="48" y="0"/>
                  </a:moveTo>
                  <a:cubicBezTo>
                    <a:pt x="72" y="72"/>
                    <a:pt x="96" y="144"/>
                    <a:pt x="96" y="192"/>
                  </a:cubicBezTo>
                  <a:cubicBezTo>
                    <a:pt x="96" y="240"/>
                    <a:pt x="64" y="264"/>
                    <a:pt x="48" y="288"/>
                  </a:cubicBezTo>
                  <a:cubicBezTo>
                    <a:pt x="32" y="312"/>
                    <a:pt x="16" y="324"/>
                    <a:pt x="0" y="336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52320" name="Group 96"/>
          <p:cNvGrpSpPr>
            <a:grpSpLocks noChangeAspect="1"/>
          </p:cNvGrpSpPr>
          <p:nvPr/>
        </p:nvGrpSpPr>
        <p:grpSpPr bwMode="auto">
          <a:xfrm>
            <a:off x="5802313" y="2438400"/>
            <a:ext cx="2003425" cy="1951038"/>
            <a:chOff x="3655" y="1680"/>
            <a:chExt cx="1577" cy="1536"/>
          </a:xfrm>
        </p:grpSpPr>
        <p:grpSp>
          <p:nvGrpSpPr>
            <p:cNvPr id="50317" name="Group 97"/>
            <p:cNvGrpSpPr>
              <a:grpSpLocks noChangeAspect="1"/>
            </p:cNvGrpSpPr>
            <p:nvPr/>
          </p:nvGrpSpPr>
          <p:grpSpPr bwMode="auto">
            <a:xfrm>
              <a:off x="3984" y="1680"/>
              <a:ext cx="1152" cy="805"/>
              <a:chOff x="576" y="240"/>
              <a:chExt cx="2499" cy="1745"/>
            </a:xfrm>
          </p:grpSpPr>
          <p:sp>
            <p:nvSpPr>
              <p:cNvPr id="52322" name="Rectangle 98"/>
              <p:cNvSpPr>
                <a:spLocks noChangeAspect="1" noChangeArrowheads="1"/>
              </p:cNvSpPr>
              <p:nvPr/>
            </p:nvSpPr>
            <p:spPr bwMode="auto">
              <a:xfrm>
                <a:off x="575" y="240"/>
                <a:ext cx="2304" cy="1344"/>
              </a:xfrm>
              <a:prstGeom prst="rect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323" name="Oval 99"/>
              <p:cNvSpPr>
                <a:spLocks noChangeAspect="1" noChangeArrowheads="1"/>
              </p:cNvSpPr>
              <p:nvPr/>
            </p:nvSpPr>
            <p:spPr bwMode="auto">
              <a:xfrm>
                <a:off x="2351" y="527"/>
                <a:ext cx="336" cy="38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324" name="Freeform 100"/>
              <p:cNvSpPr>
                <a:spLocks noChangeAspect="1"/>
              </p:cNvSpPr>
              <p:nvPr/>
            </p:nvSpPr>
            <p:spPr bwMode="auto">
              <a:xfrm>
                <a:off x="1730" y="890"/>
                <a:ext cx="1345" cy="1095"/>
              </a:xfrm>
              <a:custGeom>
                <a:avLst/>
                <a:gdLst>
                  <a:gd name="T0" fmla="*/ 629 w 1344"/>
                  <a:gd name="T1" fmla="*/ 69 h 1094"/>
                  <a:gd name="T2" fmla="*/ 621 w 1344"/>
                  <a:gd name="T3" fmla="*/ 69 h 1094"/>
                  <a:gd name="T4" fmla="*/ 669 w 1344"/>
                  <a:gd name="T5" fmla="*/ 69 h 1094"/>
                  <a:gd name="T6" fmla="*/ 813 w 1344"/>
                  <a:gd name="T7" fmla="*/ 117 h 1094"/>
                  <a:gd name="T8" fmla="*/ 957 w 1344"/>
                  <a:gd name="T9" fmla="*/ 21 h 1094"/>
                  <a:gd name="T10" fmla="*/ 965 w 1344"/>
                  <a:gd name="T11" fmla="*/ 21 h 1094"/>
                  <a:gd name="T12" fmla="*/ 1069 w 1344"/>
                  <a:gd name="T13" fmla="*/ 149 h 1094"/>
                  <a:gd name="T14" fmla="*/ 1245 w 1344"/>
                  <a:gd name="T15" fmla="*/ 381 h 1094"/>
                  <a:gd name="T16" fmla="*/ 1301 w 1344"/>
                  <a:gd name="T17" fmla="*/ 517 h 1094"/>
                  <a:gd name="T18" fmla="*/ 1197 w 1344"/>
                  <a:gd name="T19" fmla="*/ 645 h 1094"/>
                  <a:gd name="T20" fmla="*/ 1037 w 1344"/>
                  <a:gd name="T21" fmla="*/ 421 h 1094"/>
                  <a:gd name="T22" fmla="*/ 1053 w 1344"/>
                  <a:gd name="T23" fmla="*/ 645 h 1094"/>
                  <a:gd name="T24" fmla="*/ 1317 w 1344"/>
                  <a:gd name="T25" fmla="*/ 869 h 1094"/>
                  <a:gd name="T26" fmla="*/ 1213 w 1344"/>
                  <a:gd name="T27" fmla="*/ 941 h 1094"/>
                  <a:gd name="T28" fmla="*/ 861 w 1344"/>
                  <a:gd name="T29" fmla="*/ 1029 h 1094"/>
                  <a:gd name="T30" fmla="*/ 525 w 1344"/>
                  <a:gd name="T31" fmla="*/ 1077 h 1094"/>
                  <a:gd name="T32" fmla="*/ 525 w 1344"/>
                  <a:gd name="T33" fmla="*/ 1029 h 1094"/>
                  <a:gd name="T34" fmla="*/ 677 w 1344"/>
                  <a:gd name="T35" fmla="*/ 685 h 1094"/>
                  <a:gd name="T36" fmla="*/ 621 w 1344"/>
                  <a:gd name="T37" fmla="*/ 493 h 1094"/>
                  <a:gd name="T38" fmla="*/ 445 w 1344"/>
                  <a:gd name="T39" fmla="*/ 525 h 1094"/>
                  <a:gd name="T40" fmla="*/ 189 w 1344"/>
                  <a:gd name="T41" fmla="*/ 357 h 1094"/>
                  <a:gd name="T42" fmla="*/ 13 w 1344"/>
                  <a:gd name="T43" fmla="*/ 189 h 1094"/>
                  <a:gd name="T44" fmla="*/ 109 w 1344"/>
                  <a:gd name="T45" fmla="*/ 77 h 1094"/>
                  <a:gd name="T46" fmla="*/ 237 w 1344"/>
                  <a:gd name="T47" fmla="*/ 181 h 1094"/>
                  <a:gd name="T48" fmla="*/ 453 w 1344"/>
                  <a:gd name="T49" fmla="*/ 309 h 1094"/>
                  <a:gd name="T50" fmla="*/ 629 w 1344"/>
                  <a:gd name="T51" fmla="*/ 69 h 10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344" h="1094">
                    <a:moveTo>
                      <a:pt x="629" y="69"/>
                    </a:moveTo>
                    <a:cubicBezTo>
                      <a:pt x="661" y="13"/>
                      <a:pt x="614" y="69"/>
                      <a:pt x="621" y="69"/>
                    </a:cubicBezTo>
                    <a:cubicBezTo>
                      <a:pt x="628" y="69"/>
                      <a:pt x="637" y="61"/>
                      <a:pt x="669" y="69"/>
                    </a:cubicBezTo>
                    <a:cubicBezTo>
                      <a:pt x="701" y="77"/>
                      <a:pt x="765" y="125"/>
                      <a:pt x="813" y="117"/>
                    </a:cubicBezTo>
                    <a:cubicBezTo>
                      <a:pt x="861" y="109"/>
                      <a:pt x="932" y="37"/>
                      <a:pt x="957" y="21"/>
                    </a:cubicBezTo>
                    <a:cubicBezTo>
                      <a:pt x="982" y="5"/>
                      <a:pt x="946" y="0"/>
                      <a:pt x="965" y="21"/>
                    </a:cubicBezTo>
                    <a:cubicBezTo>
                      <a:pt x="984" y="42"/>
                      <a:pt x="1022" y="89"/>
                      <a:pt x="1069" y="149"/>
                    </a:cubicBezTo>
                    <a:cubicBezTo>
                      <a:pt x="1116" y="209"/>
                      <a:pt x="1206" y="320"/>
                      <a:pt x="1245" y="381"/>
                    </a:cubicBezTo>
                    <a:cubicBezTo>
                      <a:pt x="1284" y="442"/>
                      <a:pt x="1309" y="473"/>
                      <a:pt x="1301" y="517"/>
                    </a:cubicBezTo>
                    <a:cubicBezTo>
                      <a:pt x="1293" y="561"/>
                      <a:pt x="1241" y="661"/>
                      <a:pt x="1197" y="645"/>
                    </a:cubicBezTo>
                    <a:cubicBezTo>
                      <a:pt x="1153" y="629"/>
                      <a:pt x="1061" y="421"/>
                      <a:pt x="1037" y="421"/>
                    </a:cubicBezTo>
                    <a:cubicBezTo>
                      <a:pt x="1013" y="421"/>
                      <a:pt x="1006" y="570"/>
                      <a:pt x="1053" y="645"/>
                    </a:cubicBezTo>
                    <a:cubicBezTo>
                      <a:pt x="1100" y="720"/>
                      <a:pt x="1290" y="820"/>
                      <a:pt x="1317" y="869"/>
                    </a:cubicBezTo>
                    <a:cubicBezTo>
                      <a:pt x="1344" y="918"/>
                      <a:pt x="1289" y="914"/>
                      <a:pt x="1213" y="941"/>
                    </a:cubicBezTo>
                    <a:cubicBezTo>
                      <a:pt x="1137" y="968"/>
                      <a:pt x="976" y="1006"/>
                      <a:pt x="861" y="1029"/>
                    </a:cubicBezTo>
                    <a:cubicBezTo>
                      <a:pt x="746" y="1052"/>
                      <a:pt x="581" y="1077"/>
                      <a:pt x="525" y="1077"/>
                    </a:cubicBezTo>
                    <a:cubicBezTo>
                      <a:pt x="469" y="1077"/>
                      <a:pt x="500" y="1094"/>
                      <a:pt x="525" y="1029"/>
                    </a:cubicBezTo>
                    <a:cubicBezTo>
                      <a:pt x="550" y="964"/>
                      <a:pt x="661" y="774"/>
                      <a:pt x="677" y="685"/>
                    </a:cubicBezTo>
                    <a:cubicBezTo>
                      <a:pt x="693" y="596"/>
                      <a:pt x="660" y="520"/>
                      <a:pt x="621" y="493"/>
                    </a:cubicBezTo>
                    <a:cubicBezTo>
                      <a:pt x="582" y="466"/>
                      <a:pt x="517" y="548"/>
                      <a:pt x="445" y="525"/>
                    </a:cubicBezTo>
                    <a:cubicBezTo>
                      <a:pt x="373" y="502"/>
                      <a:pt x="261" y="413"/>
                      <a:pt x="189" y="357"/>
                    </a:cubicBezTo>
                    <a:cubicBezTo>
                      <a:pt x="117" y="301"/>
                      <a:pt x="26" y="236"/>
                      <a:pt x="13" y="189"/>
                    </a:cubicBezTo>
                    <a:cubicBezTo>
                      <a:pt x="0" y="142"/>
                      <a:pt x="72" y="78"/>
                      <a:pt x="109" y="77"/>
                    </a:cubicBezTo>
                    <a:cubicBezTo>
                      <a:pt x="146" y="76"/>
                      <a:pt x="180" y="142"/>
                      <a:pt x="237" y="181"/>
                    </a:cubicBezTo>
                    <a:cubicBezTo>
                      <a:pt x="294" y="220"/>
                      <a:pt x="388" y="328"/>
                      <a:pt x="453" y="309"/>
                    </a:cubicBezTo>
                    <a:cubicBezTo>
                      <a:pt x="518" y="290"/>
                      <a:pt x="592" y="119"/>
                      <a:pt x="629" y="69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325" name="Line 10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1584" y="817"/>
                <a:ext cx="192" cy="19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50318" name="Group 102"/>
            <p:cNvGrpSpPr>
              <a:grpSpLocks noChangeAspect="1"/>
            </p:cNvGrpSpPr>
            <p:nvPr/>
          </p:nvGrpSpPr>
          <p:grpSpPr bwMode="auto">
            <a:xfrm>
              <a:off x="3655" y="2496"/>
              <a:ext cx="1577" cy="720"/>
              <a:chOff x="3655" y="2496"/>
              <a:chExt cx="1577" cy="720"/>
            </a:xfrm>
          </p:grpSpPr>
          <p:grpSp>
            <p:nvGrpSpPr>
              <p:cNvPr id="50319" name="Group 103"/>
              <p:cNvGrpSpPr>
                <a:grpSpLocks noChangeAspect="1"/>
              </p:cNvGrpSpPr>
              <p:nvPr/>
            </p:nvGrpSpPr>
            <p:grpSpPr bwMode="auto">
              <a:xfrm>
                <a:off x="3655" y="2544"/>
                <a:ext cx="281" cy="384"/>
                <a:chOff x="2352" y="2016"/>
                <a:chExt cx="667" cy="912"/>
              </a:xfrm>
            </p:grpSpPr>
            <p:grpSp>
              <p:nvGrpSpPr>
                <p:cNvPr id="50374" name="Group 104"/>
                <p:cNvGrpSpPr>
                  <a:grpSpLocks noChangeAspect="1"/>
                </p:cNvGrpSpPr>
                <p:nvPr/>
              </p:nvGrpSpPr>
              <p:grpSpPr bwMode="auto">
                <a:xfrm>
                  <a:off x="2352" y="2016"/>
                  <a:ext cx="667" cy="824"/>
                  <a:chOff x="453" y="1920"/>
                  <a:chExt cx="667" cy="824"/>
                </a:xfrm>
              </p:grpSpPr>
              <p:sp>
                <p:nvSpPr>
                  <p:cNvPr id="52329" name="Oval 10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25" y="1919"/>
                    <a:ext cx="252" cy="288"/>
                  </a:xfrm>
                  <a:prstGeom prst="ellips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330" name="Freeform 106"/>
                  <p:cNvSpPr>
                    <a:spLocks noChangeAspect="1"/>
                  </p:cNvSpPr>
                  <p:nvPr/>
                </p:nvSpPr>
                <p:spPr bwMode="auto">
                  <a:xfrm>
                    <a:off x="453" y="2183"/>
                    <a:ext cx="564" cy="514"/>
                  </a:xfrm>
                  <a:custGeom>
                    <a:avLst/>
                    <a:gdLst>
                      <a:gd name="T0" fmla="*/ 91 w 562"/>
                      <a:gd name="T1" fmla="*/ 177 h 513"/>
                      <a:gd name="T2" fmla="*/ 171 w 562"/>
                      <a:gd name="T3" fmla="*/ 121 h 513"/>
                      <a:gd name="T4" fmla="*/ 259 w 562"/>
                      <a:gd name="T5" fmla="*/ 57 h 513"/>
                      <a:gd name="T6" fmla="*/ 515 w 562"/>
                      <a:gd name="T7" fmla="*/ 33 h 513"/>
                      <a:gd name="T8" fmla="*/ 539 w 562"/>
                      <a:gd name="T9" fmla="*/ 257 h 513"/>
                      <a:gd name="T10" fmla="*/ 475 w 562"/>
                      <a:gd name="T11" fmla="*/ 433 h 513"/>
                      <a:gd name="T12" fmla="*/ 475 w 562"/>
                      <a:gd name="T13" fmla="*/ 465 h 513"/>
                      <a:gd name="T14" fmla="*/ 315 w 562"/>
                      <a:gd name="T15" fmla="*/ 505 h 513"/>
                      <a:gd name="T16" fmla="*/ 227 w 562"/>
                      <a:gd name="T17" fmla="*/ 417 h 513"/>
                      <a:gd name="T18" fmla="*/ 187 w 562"/>
                      <a:gd name="T19" fmla="*/ 297 h 513"/>
                      <a:gd name="T20" fmla="*/ 115 w 562"/>
                      <a:gd name="T21" fmla="*/ 305 h 513"/>
                      <a:gd name="T22" fmla="*/ 67 w 562"/>
                      <a:gd name="T23" fmla="*/ 337 h 513"/>
                      <a:gd name="T24" fmla="*/ 35 w 562"/>
                      <a:gd name="T25" fmla="*/ 257 h 513"/>
                      <a:gd name="T26" fmla="*/ 3 w 562"/>
                      <a:gd name="T27" fmla="*/ 193 h 513"/>
                      <a:gd name="T28" fmla="*/ 19 w 562"/>
                      <a:gd name="T29" fmla="*/ 177 h 513"/>
                      <a:gd name="T30" fmla="*/ 91 w 562"/>
                      <a:gd name="T31" fmla="*/ 177 h 5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562" h="513">
                        <a:moveTo>
                          <a:pt x="91" y="177"/>
                        </a:moveTo>
                        <a:cubicBezTo>
                          <a:pt x="117" y="166"/>
                          <a:pt x="143" y="141"/>
                          <a:pt x="171" y="121"/>
                        </a:cubicBezTo>
                        <a:cubicBezTo>
                          <a:pt x="199" y="101"/>
                          <a:pt x="202" y="72"/>
                          <a:pt x="259" y="57"/>
                        </a:cubicBezTo>
                        <a:cubicBezTo>
                          <a:pt x="316" y="42"/>
                          <a:pt x="468" y="0"/>
                          <a:pt x="515" y="33"/>
                        </a:cubicBezTo>
                        <a:cubicBezTo>
                          <a:pt x="562" y="66"/>
                          <a:pt x="546" y="190"/>
                          <a:pt x="539" y="257"/>
                        </a:cubicBezTo>
                        <a:cubicBezTo>
                          <a:pt x="532" y="324"/>
                          <a:pt x="486" y="398"/>
                          <a:pt x="475" y="433"/>
                        </a:cubicBezTo>
                        <a:cubicBezTo>
                          <a:pt x="464" y="468"/>
                          <a:pt x="502" y="453"/>
                          <a:pt x="475" y="465"/>
                        </a:cubicBezTo>
                        <a:cubicBezTo>
                          <a:pt x="448" y="477"/>
                          <a:pt x="356" y="513"/>
                          <a:pt x="315" y="505"/>
                        </a:cubicBezTo>
                        <a:cubicBezTo>
                          <a:pt x="274" y="497"/>
                          <a:pt x="248" y="452"/>
                          <a:pt x="227" y="417"/>
                        </a:cubicBezTo>
                        <a:cubicBezTo>
                          <a:pt x="206" y="382"/>
                          <a:pt x="206" y="316"/>
                          <a:pt x="187" y="297"/>
                        </a:cubicBezTo>
                        <a:cubicBezTo>
                          <a:pt x="168" y="278"/>
                          <a:pt x="135" y="298"/>
                          <a:pt x="115" y="305"/>
                        </a:cubicBezTo>
                        <a:cubicBezTo>
                          <a:pt x="95" y="312"/>
                          <a:pt x="80" y="345"/>
                          <a:pt x="67" y="337"/>
                        </a:cubicBezTo>
                        <a:cubicBezTo>
                          <a:pt x="54" y="329"/>
                          <a:pt x="46" y="281"/>
                          <a:pt x="35" y="257"/>
                        </a:cubicBezTo>
                        <a:cubicBezTo>
                          <a:pt x="24" y="233"/>
                          <a:pt x="6" y="206"/>
                          <a:pt x="3" y="193"/>
                        </a:cubicBezTo>
                        <a:cubicBezTo>
                          <a:pt x="0" y="180"/>
                          <a:pt x="4" y="180"/>
                          <a:pt x="19" y="177"/>
                        </a:cubicBezTo>
                        <a:cubicBezTo>
                          <a:pt x="34" y="174"/>
                          <a:pt x="76" y="177"/>
                          <a:pt x="91" y="177"/>
                        </a:cubicBezTo>
                        <a:close/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331" name="Freeform 107"/>
                  <p:cNvSpPr>
                    <a:spLocks noChangeAspect="1"/>
                  </p:cNvSpPr>
                  <p:nvPr/>
                </p:nvSpPr>
                <p:spPr bwMode="auto">
                  <a:xfrm>
                    <a:off x="696" y="2335"/>
                    <a:ext cx="424" cy="410"/>
                  </a:xfrm>
                  <a:custGeom>
                    <a:avLst/>
                    <a:gdLst>
                      <a:gd name="T0" fmla="*/ 24 w 424"/>
                      <a:gd name="T1" fmla="*/ 400 h 408"/>
                      <a:gd name="T2" fmla="*/ 24 w 424"/>
                      <a:gd name="T3" fmla="*/ 352 h 408"/>
                      <a:gd name="T4" fmla="*/ 24 w 424"/>
                      <a:gd name="T5" fmla="*/ 160 h 408"/>
                      <a:gd name="T6" fmla="*/ 72 w 424"/>
                      <a:gd name="T7" fmla="*/ 64 h 408"/>
                      <a:gd name="T8" fmla="*/ 360 w 424"/>
                      <a:gd name="T9" fmla="*/ 16 h 408"/>
                      <a:gd name="T10" fmla="*/ 408 w 424"/>
                      <a:gd name="T11" fmla="*/ 160 h 408"/>
                      <a:gd name="T12" fmla="*/ 416 w 424"/>
                      <a:gd name="T13" fmla="*/ 312 h 408"/>
                      <a:gd name="T14" fmla="*/ 360 w 424"/>
                      <a:gd name="T15" fmla="*/ 352 h 408"/>
                      <a:gd name="T16" fmla="*/ 168 w 424"/>
                      <a:gd name="T17" fmla="*/ 400 h 408"/>
                      <a:gd name="T18" fmla="*/ 24 w 424"/>
                      <a:gd name="T19" fmla="*/ 400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24" h="408">
                        <a:moveTo>
                          <a:pt x="24" y="400"/>
                        </a:moveTo>
                        <a:cubicBezTo>
                          <a:pt x="0" y="392"/>
                          <a:pt x="24" y="392"/>
                          <a:pt x="24" y="352"/>
                        </a:cubicBezTo>
                        <a:cubicBezTo>
                          <a:pt x="24" y="312"/>
                          <a:pt x="16" y="208"/>
                          <a:pt x="24" y="160"/>
                        </a:cubicBezTo>
                        <a:cubicBezTo>
                          <a:pt x="32" y="112"/>
                          <a:pt x="16" y="88"/>
                          <a:pt x="72" y="64"/>
                        </a:cubicBezTo>
                        <a:cubicBezTo>
                          <a:pt x="128" y="40"/>
                          <a:pt x="304" y="0"/>
                          <a:pt x="360" y="16"/>
                        </a:cubicBezTo>
                        <a:cubicBezTo>
                          <a:pt x="416" y="32"/>
                          <a:pt x="399" y="111"/>
                          <a:pt x="408" y="160"/>
                        </a:cubicBezTo>
                        <a:cubicBezTo>
                          <a:pt x="417" y="209"/>
                          <a:pt x="424" y="280"/>
                          <a:pt x="416" y="312"/>
                        </a:cubicBezTo>
                        <a:cubicBezTo>
                          <a:pt x="408" y="344"/>
                          <a:pt x="401" y="337"/>
                          <a:pt x="360" y="352"/>
                        </a:cubicBezTo>
                        <a:cubicBezTo>
                          <a:pt x="319" y="367"/>
                          <a:pt x="224" y="392"/>
                          <a:pt x="168" y="400"/>
                        </a:cubicBezTo>
                        <a:cubicBezTo>
                          <a:pt x="112" y="408"/>
                          <a:pt x="48" y="408"/>
                          <a:pt x="24" y="40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sp>
              <p:nvSpPr>
                <p:cNvPr id="52332" name="Freeform 108"/>
                <p:cNvSpPr>
                  <a:spLocks noChangeAspect="1"/>
                </p:cNvSpPr>
                <p:nvPr/>
              </p:nvSpPr>
              <p:spPr bwMode="auto">
                <a:xfrm>
                  <a:off x="2785" y="2594"/>
                  <a:ext cx="95" cy="335"/>
                </a:xfrm>
                <a:custGeom>
                  <a:avLst/>
                  <a:gdLst>
                    <a:gd name="T0" fmla="*/ 48 w 96"/>
                    <a:gd name="T1" fmla="*/ 0 h 336"/>
                    <a:gd name="T2" fmla="*/ 96 w 96"/>
                    <a:gd name="T3" fmla="*/ 192 h 336"/>
                    <a:gd name="T4" fmla="*/ 48 w 96"/>
                    <a:gd name="T5" fmla="*/ 288 h 336"/>
                    <a:gd name="T6" fmla="*/ 0 w 96"/>
                    <a:gd name="T7" fmla="*/ 336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336">
                      <a:moveTo>
                        <a:pt x="48" y="0"/>
                      </a:moveTo>
                      <a:cubicBezTo>
                        <a:pt x="72" y="72"/>
                        <a:pt x="96" y="144"/>
                        <a:pt x="96" y="192"/>
                      </a:cubicBezTo>
                      <a:cubicBezTo>
                        <a:pt x="96" y="240"/>
                        <a:pt x="64" y="264"/>
                        <a:pt x="48" y="288"/>
                      </a:cubicBezTo>
                      <a:cubicBezTo>
                        <a:pt x="32" y="312"/>
                        <a:pt x="16" y="324"/>
                        <a:pt x="0" y="336"/>
                      </a:cubicBezTo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50320" name="Group 109"/>
              <p:cNvGrpSpPr>
                <a:grpSpLocks noChangeAspect="1"/>
              </p:cNvGrpSpPr>
              <p:nvPr/>
            </p:nvGrpSpPr>
            <p:grpSpPr bwMode="auto">
              <a:xfrm>
                <a:off x="4630" y="2544"/>
                <a:ext cx="281" cy="384"/>
                <a:chOff x="2352" y="2016"/>
                <a:chExt cx="667" cy="912"/>
              </a:xfrm>
            </p:grpSpPr>
            <p:grpSp>
              <p:nvGrpSpPr>
                <p:cNvPr id="50369" name="Group 110"/>
                <p:cNvGrpSpPr>
                  <a:grpSpLocks noChangeAspect="1"/>
                </p:cNvGrpSpPr>
                <p:nvPr/>
              </p:nvGrpSpPr>
              <p:grpSpPr bwMode="auto">
                <a:xfrm>
                  <a:off x="2352" y="2016"/>
                  <a:ext cx="667" cy="824"/>
                  <a:chOff x="453" y="1920"/>
                  <a:chExt cx="667" cy="824"/>
                </a:xfrm>
              </p:grpSpPr>
              <p:sp>
                <p:nvSpPr>
                  <p:cNvPr id="52335" name="Oval 11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24" y="1919"/>
                    <a:ext cx="252" cy="28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336" name="Freeform 112"/>
                  <p:cNvSpPr>
                    <a:spLocks noChangeAspect="1"/>
                  </p:cNvSpPr>
                  <p:nvPr/>
                </p:nvSpPr>
                <p:spPr bwMode="auto">
                  <a:xfrm>
                    <a:off x="452" y="2183"/>
                    <a:ext cx="564" cy="514"/>
                  </a:xfrm>
                  <a:custGeom>
                    <a:avLst/>
                    <a:gdLst>
                      <a:gd name="T0" fmla="*/ 91 w 562"/>
                      <a:gd name="T1" fmla="*/ 177 h 513"/>
                      <a:gd name="T2" fmla="*/ 171 w 562"/>
                      <a:gd name="T3" fmla="*/ 121 h 513"/>
                      <a:gd name="T4" fmla="*/ 259 w 562"/>
                      <a:gd name="T5" fmla="*/ 57 h 513"/>
                      <a:gd name="T6" fmla="*/ 515 w 562"/>
                      <a:gd name="T7" fmla="*/ 33 h 513"/>
                      <a:gd name="T8" fmla="*/ 539 w 562"/>
                      <a:gd name="T9" fmla="*/ 257 h 513"/>
                      <a:gd name="T10" fmla="*/ 475 w 562"/>
                      <a:gd name="T11" fmla="*/ 433 h 513"/>
                      <a:gd name="T12" fmla="*/ 475 w 562"/>
                      <a:gd name="T13" fmla="*/ 465 h 513"/>
                      <a:gd name="T14" fmla="*/ 315 w 562"/>
                      <a:gd name="T15" fmla="*/ 505 h 513"/>
                      <a:gd name="T16" fmla="*/ 227 w 562"/>
                      <a:gd name="T17" fmla="*/ 417 h 513"/>
                      <a:gd name="T18" fmla="*/ 187 w 562"/>
                      <a:gd name="T19" fmla="*/ 297 h 513"/>
                      <a:gd name="T20" fmla="*/ 115 w 562"/>
                      <a:gd name="T21" fmla="*/ 305 h 513"/>
                      <a:gd name="T22" fmla="*/ 67 w 562"/>
                      <a:gd name="T23" fmla="*/ 337 h 513"/>
                      <a:gd name="T24" fmla="*/ 35 w 562"/>
                      <a:gd name="T25" fmla="*/ 257 h 513"/>
                      <a:gd name="T26" fmla="*/ 3 w 562"/>
                      <a:gd name="T27" fmla="*/ 193 h 513"/>
                      <a:gd name="T28" fmla="*/ 19 w 562"/>
                      <a:gd name="T29" fmla="*/ 177 h 513"/>
                      <a:gd name="T30" fmla="*/ 91 w 562"/>
                      <a:gd name="T31" fmla="*/ 177 h 5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562" h="513">
                        <a:moveTo>
                          <a:pt x="91" y="177"/>
                        </a:moveTo>
                        <a:cubicBezTo>
                          <a:pt x="117" y="166"/>
                          <a:pt x="143" y="141"/>
                          <a:pt x="171" y="121"/>
                        </a:cubicBezTo>
                        <a:cubicBezTo>
                          <a:pt x="199" y="101"/>
                          <a:pt x="202" y="72"/>
                          <a:pt x="259" y="57"/>
                        </a:cubicBezTo>
                        <a:cubicBezTo>
                          <a:pt x="316" y="42"/>
                          <a:pt x="468" y="0"/>
                          <a:pt x="515" y="33"/>
                        </a:cubicBezTo>
                        <a:cubicBezTo>
                          <a:pt x="562" y="66"/>
                          <a:pt x="546" y="190"/>
                          <a:pt x="539" y="257"/>
                        </a:cubicBezTo>
                        <a:cubicBezTo>
                          <a:pt x="532" y="324"/>
                          <a:pt x="486" y="398"/>
                          <a:pt x="475" y="433"/>
                        </a:cubicBezTo>
                        <a:cubicBezTo>
                          <a:pt x="464" y="468"/>
                          <a:pt x="502" y="453"/>
                          <a:pt x="475" y="465"/>
                        </a:cubicBezTo>
                        <a:cubicBezTo>
                          <a:pt x="448" y="477"/>
                          <a:pt x="356" y="513"/>
                          <a:pt x="315" y="505"/>
                        </a:cubicBezTo>
                        <a:cubicBezTo>
                          <a:pt x="274" y="497"/>
                          <a:pt x="248" y="452"/>
                          <a:pt x="227" y="417"/>
                        </a:cubicBezTo>
                        <a:cubicBezTo>
                          <a:pt x="206" y="382"/>
                          <a:pt x="206" y="316"/>
                          <a:pt x="187" y="297"/>
                        </a:cubicBezTo>
                        <a:cubicBezTo>
                          <a:pt x="168" y="278"/>
                          <a:pt x="135" y="298"/>
                          <a:pt x="115" y="305"/>
                        </a:cubicBezTo>
                        <a:cubicBezTo>
                          <a:pt x="95" y="312"/>
                          <a:pt x="80" y="345"/>
                          <a:pt x="67" y="337"/>
                        </a:cubicBezTo>
                        <a:cubicBezTo>
                          <a:pt x="54" y="329"/>
                          <a:pt x="46" y="281"/>
                          <a:pt x="35" y="257"/>
                        </a:cubicBezTo>
                        <a:cubicBezTo>
                          <a:pt x="24" y="233"/>
                          <a:pt x="6" y="206"/>
                          <a:pt x="3" y="193"/>
                        </a:cubicBezTo>
                        <a:cubicBezTo>
                          <a:pt x="0" y="180"/>
                          <a:pt x="4" y="180"/>
                          <a:pt x="19" y="177"/>
                        </a:cubicBezTo>
                        <a:cubicBezTo>
                          <a:pt x="34" y="174"/>
                          <a:pt x="76" y="177"/>
                          <a:pt x="91" y="177"/>
                        </a:cubicBezTo>
                        <a:close/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337" name="Freeform 113"/>
                  <p:cNvSpPr>
                    <a:spLocks noChangeAspect="1"/>
                  </p:cNvSpPr>
                  <p:nvPr/>
                </p:nvSpPr>
                <p:spPr bwMode="auto">
                  <a:xfrm>
                    <a:off x="695" y="2335"/>
                    <a:ext cx="424" cy="410"/>
                  </a:xfrm>
                  <a:custGeom>
                    <a:avLst/>
                    <a:gdLst>
                      <a:gd name="T0" fmla="*/ 24 w 424"/>
                      <a:gd name="T1" fmla="*/ 400 h 408"/>
                      <a:gd name="T2" fmla="*/ 24 w 424"/>
                      <a:gd name="T3" fmla="*/ 352 h 408"/>
                      <a:gd name="T4" fmla="*/ 24 w 424"/>
                      <a:gd name="T5" fmla="*/ 160 h 408"/>
                      <a:gd name="T6" fmla="*/ 72 w 424"/>
                      <a:gd name="T7" fmla="*/ 64 h 408"/>
                      <a:gd name="T8" fmla="*/ 360 w 424"/>
                      <a:gd name="T9" fmla="*/ 16 h 408"/>
                      <a:gd name="T10" fmla="*/ 408 w 424"/>
                      <a:gd name="T11" fmla="*/ 160 h 408"/>
                      <a:gd name="T12" fmla="*/ 416 w 424"/>
                      <a:gd name="T13" fmla="*/ 312 h 408"/>
                      <a:gd name="T14" fmla="*/ 360 w 424"/>
                      <a:gd name="T15" fmla="*/ 352 h 408"/>
                      <a:gd name="T16" fmla="*/ 168 w 424"/>
                      <a:gd name="T17" fmla="*/ 400 h 408"/>
                      <a:gd name="T18" fmla="*/ 24 w 424"/>
                      <a:gd name="T19" fmla="*/ 400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24" h="408">
                        <a:moveTo>
                          <a:pt x="24" y="400"/>
                        </a:moveTo>
                        <a:cubicBezTo>
                          <a:pt x="0" y="392"/>
                          <a:pt x="24" y="392"/>
                          <a:pt x="24" y="352"/>
                        </a:cubicBezTo>
                        <a:cubicBezTo>
                          <a:pt x="24" y="312"/>
                          <a:pt x="16" y="208"/>
                          <a:pt x="24" y="160"/>
                        </a:cubicBezTo>
                        <a:cubicBezTo>
                          <a:pt x="32" y="112"/>
                          <a:pt x="16" y="88"/>
                          <a:pt x="72" y="64"/>
                        </a:cubicBezTo>
                        <a:cubicBezTo>
                          <a:pt x="128" y="40"/>
                          <a:pt x="304" y="0"/>
                          <a:pt x="360" y="16"/>
                        </a:cubicBezTo>
                        <a:cubicBezTo>
                          <a:pt x="416" y="32"/>
                          <a:pt x="399" y="111"/>
                          <a:pt x="408" y="160"/>
                        </a:cubicBezTo>
                        <a:cubicBezTo>
                          <a:pt x="417" y="209"/>
                          <a:pt x="424" y="280"/>
                          <a:pt x="416" y="312"/>
                        </a:cubicBezTo>
                        <a:cubicBezTo>
                          <a:pt x="408" y="344"/>
                          <a:pt x="401" y="337"/>
                          <a:pt x="360" y="352"/>
                        </a:cubicBezTo>
                        <a:cubicBezTo>
                          <a:pt x="319" y="367"/>
                          <a:pt x="224" y="392"/>
                          <a:pt x="168" y="400"/>
                        </a:cubicBezTo>
                        <a:cubicBezTo>
                          <a:pt x="112" y="408"/>
                          <a:pt x="48" y="408"/>
                          <a:pt x="24" y="40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sp>
              <p:nvSpPr>
                <p:cNvPr id="52338" name="Freeform 114"/>
                <p:cNvSpPr>
                  <a:spLocks noChangeAspect="1"/>
                </p:cNvSpPr>
                <p:nvPr/>
              </p:nvSpPr>
              <p:spPr bwMode="auto">
                <a:xfrm>
                  <a:off x="2784" y="2594"/>
                  <a:ext cx="95" cy="335"/>
                </a:xfrm>
                <a:custGeom>
                  <a:avLst/>
                  <a:gdLst>
                    <a:gd name="T0" fmla="*/ 48 w 96"/>
                    <a:gd name="T1" fmla="*/ 0 h 336"/>
                    <a:gd name="T2" fmla="*/ 96 w 96"/>
                    <a:gd name="T3" fmla="*/ 192 h 336"/>
                    <a:gd name="T4" fmla="*/ 48 w 96"/>
                    <a:gd name="T5" fmla="*/ 288 h 336"/>
                    <a:gd name="T6" fmla="*/ 0 w 96"/>
                    <a:gd name="T7" fmla="*/ 336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336">
                      <a:moveTo>
                        <a:pt x="48" y="0"/>
                      </a:moveTo>
                      <a:cubicBezTo>
                        <a:pt x="72" y="72"/>
                        <a:pt x="96" y="144"/>
                        <a:pt x="96" y="192"/>
                      </a:cubicBezTo>
                      <a:cubicBezTo>
                        <a:pt x="96" y="240"/>
                        <a:pt x="64" y="264"/>
                        <a:pt x="48" y="288"/>
                      </a:cubicBezTo>
                      <a:cubicBezTo>
                        <a:pt x="32" y="312"/>
                        <a:pt x="16" y="324"/>
                        <a:pt x="0" y="336"/>
                      </a:cubicBezTo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50321" name="Group 115"/>
              <p:cNvGrpSpPr>
                <a:grpSpLocks noChangeAspect="1"/>
              </p:cNvGrpSpPr>
              <p:nvPr/>
            </p:nvGrpSpPr>
            <p:grpSpPr bwMode="auto">
              <a:xfrm>
                <a:off x="4335" y="2496"/>
                <a:ext cx="281" cy="384"/>
                <a:chOff x="2352" y="2016"/>
                <a:chExt cx="667" cy="912"/>
              </a:xfrm>
            </p:grpSpPr>
            <p:grpSp>
              <p:nvGrpSpPr>
                <p:cNvPr id="50364" name="Group 116"/>
                <p:cNvGrpSpPr>
                  <a:grpSpLocks noChangeAspect="1"/>
                </p:cNvGrpSpPr>
                <p:nvPr/>
              </p:nvGrpSpPr>
              <p:grpSpPr bwMode="auto">
                <a:xfrm>
                  <a:off x="2352" y="2016"/>
                  <a:ext cx="667" cy="824"/>
                  <a:chOff x="453" y="1920"/>
                  <a:chExt cx="667" cy="824"/>
                </a:xfrm>
              </p:grpSpPr>
              <p:sp>
                <p:nvSpPr>
                  <p:cNvPr id="52341" name="Oval 11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25" y="1920"/>
                    <a:ext cx="252" cy="288"/>
                  </a:xfrm>
                  <a:prstGeom prst="ellips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342" name="Freeform 118"/>
                  <p:cNvSpPr>
                    <a:spLocks noChangeAspect="1"/>
                  </p:cNvSpPr>
                  <p:nvPr/>
                </p:nvSpPr>
                <p:spPr bwMode="auto">
                  <a:xfrm>
                    <a:off x="452" y="2181"/>
                    <a:ext cx="564" cy="514"/>
                  </a:xfrm>
                  <a:custGeom>
                    <a:avLst/>
                    <a:gdLst>
                      <a:gd name="T0" fmla="*/ 91 w 562"/>
                      <a:gd name="T1" fmla="*/ 177 h 513"/>
                      <a:gd name="T2" fmla="*/ 171 w 562"/>
                      <a:gd name="T3" fmla="*/ 121 h 513"/>
                      <a:gd name="T4" fmla="*/ 259 w 562"/>
                      <a:gd name="T5" fmla="*/ 57 h 513"/>
                      <a:gd name="T6" fmla="*/ 515 w 562"/>
                      <a:gd name="T7" fmla="*/ 33 h 513"/>
                      <a:gd name="T8" fmla="*/ 539 w 562"/>
                      <a:gd name="T9" fmla="*/ 257 h 513"/>
                      <a:gd name="T10" fmla="*/ 475 w 562"/>
                      <a:gd name="T11" fmla="*/ 433 h 513"/>
                      <a:gd name="T12" fmla="*/ 475 w 562"/>
                      <a:gd name="T13" fmla="*/ 465 h 513"/>
                      <a:gd name="T14" fmla="*/ 315 w 562"/>
                      <a:gd name="T15" fmla="*/ 505 h 513"/>
                      <a:gd name="T16" fmla="*/ 227 w 562"/>
                      <a:gd name="T17" fmla="*/ 417 h 513"/>
                      <a:gd name="T18" fmla="*/ 187 w 562"/>
                      <a:gd name="T19" fmla="*/ 297 h 513"/>
                      <a:gd name="T20" fmla="*/ 115 w 562"/>
                      <a:gd name="T21" fmla="*/ 305 h 513"/>
                      <a:gd name="T22" fmla="*/ 67 w 562"/>
                      <a:gd name="T23" fmla="*/ 337 h 513"/>
                      <a:gd name="T24" fmla="*/ 35 w 562"/>
                      <a:gd name="T25" fmla="*/ 257 h 513"/>
                      <a:gd name="T26" fmla="*/ 3 w 562"/>
                      <a:gd name="T27" fmla="*/ 193 h 513"/>
                      <a:gd name="T28" fmla="*/ 19 w 562"/>
                      <a:gd name="T29" fmla="*/ 177 h 513"/>
                      <a:gd name="T30" fmla="*/ 91 w 562"/>
                      <a:gd name="T31" fmla="*/ 177 h 5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562" h="513">
                        <a:moveTo>
                          <a:pt x="91" y="177"/>
                        </a:moveTo>
                        <a:cubicBezTo>
                          <a:pt x="117" y="166"/>
                          <a:pt x="143" y="141"/>
                          <a:pt x="171" y="121"/>
                        </a:cubicBezTo>
                        <a:cubicBezTo>
                          <a:pt x="199" y="101"/>
                          <a:pt x="202" y="72"/>
                          <a:pt x="259" y="57"/>
                        </a:cubicBezTo>
                        <a:cubicBezTo>
                          <a:pt x="316" y="42"/>
                          <a:pt x="468" y="0"/>
                          <a:pt x="515" y="33"/>
                        </a:cubicBezTo>
                        <a:cubicBezTo>
                          <a:pt x="562" y="66"/>
                          <a:pt x="546" y="190"/>
                          <a:pt x="539" y="257"/>
                        </a:cubicBezTo>
                        <a:cubicBezTo>
                          <a:pt x="532" y="324"/>
                          <a:pt x="486" y="398"/>
                          <a:pt x="475" y="433"/>
                        </a:cubicBezTo>
                        <a:cubicBezTo>
                          <a:pt x="464" y="468"/>
                          <a:pt x="502" y="453"/>
                          <a:pt x="475" y="465"/>
                        </a:cubicBezTo>
                        <a:cubicBezTo>
                          <a:pt x="448" y="477"/>
                          <a:pt x="356" y="513"/>
                          <a:pt x="315" y="505"/>
                        </a:cubicBezTo>
                        <a:cubicBezTo>
                          <a:pt x="274" y="497"/>
                          <a:pt x="248" y="452"/>
                          <a:pt x="227" y="417"/>
                        </a:cubicBezTo>
                        <a:cubicBezTo>
                          <a:pt x="206" y="382"/>
                          <a:pt x="206" y="316"/>
                          <a:pt x="187" y="297"/>
                        </a:cubicBezTo>
                        <a:cubicBezTo>
                          <a:pt x="168" y="278"/>
                          <a:pt x="135" y="298"/>
                          <a:pt x="115" y="305"/>
                        </a:cubicBezTo>
                        <a:cubicBezTo>
                          <a:pt x="95" y="312"/>
                          <a:pt x="80" y="345"/>
                          <a:pt x="67" y="337"/>
                        </a:cubicBezTo>
                        <a:cubicBezTo>
                          <a:pt x="54" y="329"/>
                          <a:pt x="46" y="281"/>
                          <a:pt x="35" y="257"/>
                        </a:cubicBezTo>
                        <a:cubicBezTo>
                          <a:pt x="24" y="233"/>
                          <a:pt x="6" y="206"/>
                          <a:pt x="3" y="193"/>
                        </a:cubicBezTo>
                        <a:cubicBezTo>
                          <a:pt x="0" y="180"/>
                          <a:pt x="4" y="180"/>
                          <a:pt x="19" y="177"/>
                        </a:cubicBezTo>
                        <a:cubicBezTo>
                          <a:pt x="34" y="174"/>
                          <a:pt x="76" y="177"/>
                          <a:pt x="91" y="177"/>
                        </a:cubicBezTo>
                        <a:close/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343" name="Freeform 119"/>
                  <p:cNvSpPr>
                    <a:spLocks noChangeAspect="1"/>
                  </p:cNvSpPr>
                  <p:nvPr/>
                </p:nvSpPr>
                <p:spPr bwMode="auto">
                  <a:xfrm>
                    <a:off x="696" y="2336"/>
                    <a:ext cx="424" cy="407"/>
                  </a:xfrm>
                  <a:custGeom>
                    <a:avLst/>
                    <a:gdLst>
                      <a:gd name="T0" fmla="*/ 24 w 424"/>
                      <a:gd name="T1" fmla="*/ 400 h 408"/>
                      <a:gd name="T2" fmla="*/ 24 w 424"/>
                      <a:gd name="T3" fmla="*/ 352 h 408"/>
                      <a:gd name="T4" fmla="*/ 24 w 424"/>
                      <a:gd name="T5" fmla="*/ 160 h 408"/>
                      <a:gd name="T6" fmla="*/ 72 w 424"/>
                      <a:gd name="T7" fmla="*/ 64 h 408"/>
                      <a:gd name="T8" fmla="*/ 360 w 424"/>
                      <a:gd name="T9" fmla="*/ 16 h 408"/>
                      <a:gd name="T10" fmla="*/ 408 w 424"/>
                      <a:gd name="T11" fmla="*/ 160 h 408"/>
                      <a:gd name="T12" fmla="*/ 416 w 424"/>
                      <a:gd name="T13" fmla="*/ 312 h 408"/>
                      <a:gd name="T14" fmla="*/ 360 w 424"/>
                      <a:gd name="T15" fmla="*/ 352 h 408"/>
                      <a:gd name="T16" fmla="*/ 168 w 424"/>
                      <a:gd name="T17" fmla="*/ 400 h 408"/>
                      <a:gd name="T18" fmla="*/ 24 w 424"/>
                      <a:gd name="T19" fmla="*/ 400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24" h="408">
                        <a:moveTo>
                          <a:pt x="24" y="400"/>
                        </a:moveTo>
                        <a:cubicBezTo>
                          <a:pt x="0" y="392"/>
                          <a:pt x="24" y="392"/>
                          <a:pt x="24" y="352"/>
                        </a:cubicBezTo>
                        <a:cubicBezTo>
                          <a:pt x="24" y="312"/>
                          <a:pt x="16" y="208"/>
                          <a:pt x="24" y="160"/>
                        </a:cubicBezTo>
                        <a:cubicBezTo>
                          <a:pt x="32" y="112"/>
                          <a:pt x="16" y="88"/>
                          <a:pt x="72" y="64"/>
                        </a:cubicBezTo>
                        <a:cubicBezTo>
                          <a:pt x="128" y="40"/>
                          <a:pt x="304" y="0"/>
                          <a:pt x="360" y="16"/>
                        </a:cubicBezTo>
                        <a:cubicBezTo>
                          <a:pt x="416" y="32"/>
                          <a:pt x="399" y="111"/>
                          <a:pt x="408" y="160"/>
                        </a:cubicBezTo>
                        <a:cubicBezTo>
                          <a:pt x="417" y="209"/>
                          <a:pt x="424" y="280"/>
                          <a:pt x="416" y="312"/>
                        </a:cubicBezTo>
                        <a:cubicBezTo>
                          <a:pt x="408" y="344"/>
                          <a:pt x="401" y="337"/>
                          <a:pt x="360" y="352"/>
                        </a:cubicBezTo>
                        <a:cubicBezTo>
                          <a:pt x="319" y="367"/>
                          <a:pt x="224" y="392"/>
                          <a:pt x="168" y="400"/>
                        </a:cubicBezTo>
                        <a:cubicBezTo>
                          <a:pt x="112" y="408"/>
                          <a:pt x="48" y="408"/>
                          <a:pt x="24" y="40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sp>
              <p:nvSpPr>
                <p:cNvPr id="52344" name="Freeform 120"/>
                <p:cNvSpPr>
                  <a:spLocks noChangeAspect="1"/>
                </p:cNvSpPr>
                <p:nvPr/>
              </p:nvSpPr>
              <p:spPr bwMode="auto">
                <a:xfrm>
                  <a:off x="2785" y="2592"/>
                  <a:ext cx="95" cy="335"/>
                </a:xfrm>
                <a:custGeom>
                  <a:avLst/>
                  <a:gdLst>
                    <a:gd name="T0" fmla="*/ 48 w 96"/>
                    <a:gd name="T1" fmla="*/ 0 h 336"/>
                    <a:gd name="T2" fmla="*/ 96 w 96"/>
                    <a:gd name="T3" fmla="*/ 192 h 336"/>
                    <a:gd name="T4" fmla="*/ 48 w 96"/>
                    <a:gd name="T5" fmla="*/ 288 h 336"/>
                    <a:gd name="T6" fmla="*/ 0 w 96"/>
                    <a:gd name="T7" fmla="*/ 336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336">
                      <a:moveTo>
                        <a:pt x="48" y="0"/>
                      </a:moveTo>
                      <a:cubicBezTo>
                        <a:pt x="72" y="72"/>
                        <a:pt x="96" y="144"/>
                        <a:pt x="96" y="192"/>
                      </a:cubicBezTo>
                      <a:cubicBezTo>
                        <a:pt x="96" y="240"/>
                        <a:pt x="64" y="264"/>
                        <a:pt x="48" y="288"/>
                      </a:cubicBezTo>
                      <a:cubicBezTo>
                        <a:pt x="32" y="312"/>
                        <a:pt x="16" y="324"/>
                        <a:pt x="0" y="336"/>
                      </a:cubicBezTo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50322" name="Group 121"/>
              <p:cNvGrpSpPr>
                <a:grpSpLocks noChangeAspect="1"/>
              </p:cNvGrpSpPr>
              <p:nvPr/>
            </p:nvGrpSpPr>
            <p:grpSpPr bwMode="auto">
              <a:xfrm>
                <a:off x="3991" y="2496"/>
                <a:ext cx="281" cy="384"/>
                <a:chOff x="2352" y="2016"/>
                <a:chExt cx="667" cy="912"/>
              </a:xfrm>
            </p:grpSpPr>
            <p:grpSp>
              <p:nvGrpSpPr>
                <p:cNvPr id="50359" name="Group 122"/>
                <p:cNvGrpSpPr>
                  <a:grpSpLocks noChangeAspect="1"/>
                </p:cNvGrpSpPr>
                <p:nvPr/>
              </p:nvGrpSpPr>
              <p:grpSpPr bwMode="auto">
                <a:xfrm>
                  <a:off x="2352" y="2016"/>
                  <a:ext cx="667" cy="824"/>
                  <a:chOff x="453" y="1920"/>
                  <a:chExt cx="667" cy="824"/>
                </a:xfrm>
              </p:grpSpPr>
              <p:sp>
                <p:nvSpPr>
                  <p:cNvPr id="52347" name="Oval 12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25" y="1920"/>
                    <a:ext cx="252" cy="288"/>
                  </a:xfrm>
                  <a:prstGeom prst="ellips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348" name="Freeform 124"/>
                  <p:cNvSpPr>
                    <a:spLocks noChangeAspect="1"/>
                  </p:cNvSpPr>
                  <p:nvPr/>
                </p:nvSpPr>
                <p:spPr bwMode="auto">
                  <a:xfrm>
                    <a:off x="453" y="2181"/>
                    <a:ext cx="564" cy="514"/>
                  </a:xfrm>
                  <a:custGeom>
                    <a:avLst/>
                    <a:gdLst>
                      <a:gd name="T0" fmla="*/ 91 w 562"/>
                      <a:gd name="T1" fmla="*/ 177 h 513"/>
                      <a:gd name="T2" fmla="*/ 171 w 562"/>
                      <a:gd name="T3" fmla="*/ 121 h 513"/>
                      <a:gd name="T4" fmla="*/ 259 w 562"/>
                      <a:gd name="T5" fmla="*/ 57 h 513"/>
                      <a:gd name="T6" fmla="*/ 515 w 562"/>
                      <a:gd name="T7" fmla="*/ 33 h 513"/>
                      <a:gd name="T8" fmla="*/ 539 w 562"/>
                      <a:gd name="T9" fmla="*/ 257 h 513"/>
                      <a:gd name="T10" fmla="*/ 475 w 562"/>
                      <a:gd name="T11" fmla="*/ 433 h 513"/>
                      <a:gd name="T12" fmla="*/ 475 w 562"/>
                      <a:gd name="T13" fmla="*/ 465 h 513"/>
                      <a:gd name="T14" fmla="*/ 315 w 562"/>
                      <a:gd name="T15" fmla="*/ 505 h 513"/>
                      <a:gd name="T16" fmla="*/ 227 w 562"/>
                      <a:gd name="T17" fmla="*/ 417 h 513"/>
                      <a:gd name="T18" fmla="*/ 187 w 562"/>
                      <a:gd name="T19" fmla="*/ 297 h 513"/>
                      <a:gd name="T20" fmla="*/ 115 w 562"/>
                      <a:gd name="T21" fmla="*/ 305 h 513"/>
                      <a:gd name="T22" fmla="*/ 67 w 562"/>
                      <a:gd name="T23" fmla="*/ 337 h 513"/>
                      <a:gd name="T24" fmla="*/ 35 w 562"/>
                      <a:gd name="T25" fmla="*/ 257 h 513"/>
                      <a:gd name="T26" fmla="*/ 3 w 562"/>
                      <a:gd name="T27" fmla="*/ 193 h 513"/>
                      <a:gd name="T28" fmla="*/ 19 w 562"/>
                      <a:gd name="T29" fmla="*/ 177 h 513"/>
                      <a:gd name="T30" fmla="*/ 91 w 562"/>
                      <a:gd name="T31" fmla="*/ 177 h 5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562" h="513">
                        <a:moveTo>
                          <a:pt x="91" y="177"/>
                        </a:moveTo>
                        <a:cubicBezTo>
                          <a:pt x="117" y="166"/>
                          <a:pt x="143" y="141"/>
                          <a:pt x="171" y="121"/>
                        </a:cubicBezTo>
                        <a:cubicBezTo>
                          <a:pt x="199" y="101"/>
                          <a:pt x="202" y="72"/>
                          <a:pt x="259" y="57"/>
                        </a:cubicBezTo>
                        <a:cubicBezTo>
                          <a:pt x="316" y="42"/>
                          <a:pt x="468" y="0"/>
                          <a:pt x="515" y="33"/>
                        </a:cubicBezTo>
                        <a:cubicBezTo>
                          <a:pt x="562" y="66"/>
                          <a:pt x="546" y="190"/>
                          <a:pt x="539" y="257"/>
                        </a:cubicBezTo>
                        <a:cubicBezTo>
                          <a:pt x="532" y="324"/>
                          <a:pt x="486" y="398"/>
                          <a:pt x="475" y="433"/>
                        </a:cubicBezTo>
                        <a:cubicBezTo>
                          <a:pt x="464" y="468"/>
                          <a:pt x="502" y="453"/>
                          <a:pt x="475" y="465"/>
                        </a:cubicBezTo>
                        <a:cubicBezTo>
                          <a:pt x="448" y="477"/>
                          <a:pt x="356" y="513"/>
                          <a:pt x="315" y="505"/>
                        </a:cubicBezTo>
                        <a:cubicBezTo>
                          <a:pt x="274" y="497"/>
                          <a:pt x="248" y="452"/>
                          <a:pt x="227" y="417"/>
                        </a:cubicBezTo>
                        <a:cubicBezTo>
                          <a:pt x="206" y="382"/>
                          <a:pt x="206" y="316"/>
                          <a:pt x="187" y="297"/>
                        </a:cubicBezTo>
                        <a:cubicBezTo>
                          <a:pt x="168" y="278"/>
                          <a:pt x="135" y="298"/>
                          <a:pt x="115" y="305"/>
                        </a:cubicBezTo>
                        <a:cubicBezTo>
                          <a:pt x="95" y="312"/>
                          <a:pt x="80" y="345"/>
                          <a:pt x="67" y="337"/>
                        </a:cubicBezTo>
                        <a:cubicBezTo>
                          <a:pt x="54" y="329"/>
                          <a:pt x="46" y="281"/>
                          <a:pt x="35" y="257"/>
                        </a:cubicBezTo>
                        <a:cubicBezTo>
                          <a:pt x="24" y="233"/>
                          <a:pt x="6" y="206"/>
                          <a:pt x="3" y="193"/>
                        </a:cubicBezTo>
                        <a:cubicBezTo>
                          <a:pt x="0" y="180"/>
                          <a:pt x="4" y="180"/>
                          <a:pt x="19" y="177"/>
                        </a:cubicBezTo>
                        <a:cubicBezTo>
                          <a:pt x="34" y="174"/>
                          <a:pt x="76" y="177"/>
                          <a:pt x="91" y="177"/>
                        </a:cubicBezTo>
                        <a:close/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349" name="Freeform 125"/>
                  <p:cNvSpPr>
                    <a:spLocks noChangeAspect="1"/>
                  </p:cNvSpPr>
                  <p:nvPr/>
                </p:nvSpPr>
                <p:spPr bwMode="auto">
                  <a:xfrm>
                    <a:off x="697" y="2336"/>
                    <a:ext cx="424" cy="407"/>
                  </a:xfrm>
                  <a:custGeom>
                    <a:avLst/>
                    <a:gdLst>
                      <a:gd name="T0" fmla="*/ 24 w 424"/>
                      <a:gd name="T1" fmla="*/ 400 h 408"/>
                      <a:gd name="T2" fmla="*/ 24 w 424"/>
                      <a:gd name="T3" fmla="*/ 352 h 408"/>
                      <a:gd name="T4" fmla="*/ 24 w 424"/>
                      <a:gd name="T5" fmla="*/ 160 h 408"/>
                      <a:gd name="T6" fmla="*/ 72 w 424"/>
                      <a:gd name="T7" fmla="*/ 64 h 408"/>
                      <a:gd name="T8" fmla="*/ 360 w 424"/>
                      <a:gd name="T9" fmla="*/ 16 h 408"/>
                      <a:gd name="T10" fmla="*/ 408 w 424"/>
                      <a:gd name="T11" fmla="*/ 160 h 408"/>
                      <a:gd name="T12" fmla="*/ 416 w 424"/>
                      <a:gd name="T13" fmla="*/ 312 h 408"/>
                      <a:gd name="T14" fmla="*/ 360 w 424"/>
                      <a:gd name="T15" fmla="*/ 352 h 408"/>
                      <a:gd name="T16" fmla="*/ 168 w 424"/>
                      <a:gd name="T17" fmla="*/ 400 h 408"/>
                      <a:gd name="T18" fmla="*/ 24 w 424"/>
                      <a:gd name="T19" fmla="*/ 400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24" h="408">
                        <a:moveTo>
                          <a:pt x="24" y="400"/>
                        </a:moveTo>
                        <a:cubicBezTo>
                          <a:pt x="0" y="392"/>
                          <a:pt x="24" y="392"/>
                          <a:pt x="24" y="352"/>
                        </a:cubicBezTo>
                        <a:cubicBezTo>
                          <a:pt x="24" y="312"/>
                          <a:pt x="16" y="208"/>
                          <a:pt x="24" y="160"/>
                        </a:cubicBezTo>
                        <a:cubicBezTo>
                          <a:pt x="32" y="112"/>
                          <a:pt x="16" y="88"/>
                          <a:pt x="72" y="64"/>
                        </a:cubicBezTo>
                        <a:cubicBezTo>
                          <a:pt x="128" y="40"/>
                          <a:pt x="304" y="0"/>
                          <a:pt x="360" y="16"/>
                        </a:cubicBezTo>
                        <a:cubicBezTo>
                          <a:pt x="416" y="32"/>
                          <a:pt x="399" y="111"/>
                          <a:pt x="408" y="160"/>
                        </a:cubicBezTo>
                        <a:cubicBezTo>
                          <a:pt x="417" y="209"/>
                          <a:pt x="424" y="280"/>
                          <a:pt x="416" y="312"/>
                        </a:cubicBezTo>
                        <a:cubicBezTo>
                          <a:pt x="408" y="344"/>
                          <a:pt x="401" y="337"/>
                          <a:pt x="360" y="352"/>
                        </a:cubicBezTo>
                        <a:cubicBezTo>
                          <a:pt x="319" y="367"/>
                          <a:pt x="224" y="392"/>
                          <a:pt x="168" y="400"/>
                        </a:cubicBezTo>
                        <a:cubicBezTo>
                          <a:pt x="112" y="408"/>
                          <a:pt x="48" y="408"/>
                          <a:pt x="24" y="40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sp>
              <p:nvSpPr>
                <p:cNvPr id="52350" name="Freeform 126"/>
                <p:cNvSpPr>
                  <a:spLocks noChangeAspect="1"/>
                </p:cNvSpPr>
                <p:nvPr/>
              </p:nvSpPr>
              <p:spPr bwMode="auto">
                <a:xfrm>
                  <a:off x="2785" y="2592"/>
                  <a:ext cx="95" cy="335"/>
                </a:xfrm>
                <a:custGeom>
                  <a:avLst/>
                  <a:gdLst>
                    <a:gd name="T0" fmla="*/ 48 w 96"/>
                    <a:gd name="T1" fmla="*/ 0 h 336"/>
                    <a:gd name="T2" fmla="*/ 96 w 96"/>
                    <a:gd name="T3" fmla="*/ 192 h 336"/>
                    <a:gd name="T4" fmla="*/ 48 w 96"/>
                    <a:gd name="T5" fmla="*/ 288 h 336"/>
                    <a:gd name="T6" fmla="*/ 0 w 96"/>
                    <a:gd name="T7" fmla="*/ 336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336">
                      <a:moveTo>
                        <a:pt x="48" y="0"/>
                      </a:moveTo>
                      <a:cubicBezTo>
                        <a:pt x="72" y="72"/>
                        <a:pt x="96" y="144"/>
                        <a:pt x="96" y="192"/>
                      </a:cubicBezTo>
                      <a:cubicBezTo>
                        <a:pt x="96" y="240"/>
                        <a:pt x="64" y="264"/>
                        <a:pt x="48" y="288"/>
                      </a:cubicBezTo>
                      <a:cubicBezTo>
                        <a:pt x="32" y="312"/>
                        <a:pt x="16" y="324"/>
                        <a:pt x="0" y="336"/>
                      </a:cubicBezTo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50323" name="Group 127"/>
              <p:cNvGrpSpPr>
                <a:grpSpLocks noChangeAspect="1"/>
              </p:cNvGrpSpPr>
              <p:nvPr/>
            </p:nvGrpSpPr>
            <p:grpSpPr bwMode="auto">
              <a:xfrm>
                <a:off x="4896" y="2496"/>
                <a:ext cx="281" cy="384"/>
                <a:chOff x="2352" y="2016"/>
                <a:chExt cx="667" cy="912"/>
              </a:xfrm>
            </p:grpSpPr>
            <p:grpSp>
              <p:nvGrpSpPr>
                <p:cNvPr id="50354" name="Group 128"/>
                <p:cNvGrpSpPr>
                  <a:grpSpLocks noChangeAspect="1"/>
                </p:cNvGrpSpPr>
                <p:nvPr/>
              </p:nvGrpSpPr>
              <p:grpSpPr bwMode="auto">
                <a:xfrm>
                  <a:off x="2352" y="2016"/>
                  <a:ext cx="667" cy="824"/>
                  <a:chOff x="453" y="1920"/>
                  <a:chExt cx="667" cy="824"/>
                </a:xfrm>
              </p:grpSpPr>
              <p:sp>
                <p:nvSpPr>
                  <p:cNvPr id="52353" name="Oval 12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25" y="1920"/>
                    <a:ext cx="252" cy="288"/>
                  </a:xfrm>
                  <a:prstGeom prst="ellips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354" name="Freeform 130"/>
                  <p:cNvSpPr>
                    <a:spLocks noChangeAspect="1"/>
                  </p:cNvSpPr>
                  <p:nvPr/>
                </p:nvSpPr>
                <p:spPr bwMode="auto">
                  <a:xfrm>
                    <a:off x="453" y="2181"/>
                    <a:ext cx="564" cy="514"/>
                  </a:xfrm>
                  <a:custGeom>
                    <a:avLst/>
                    <a:gdLst>
                      <a:gd name="T0" fmla="*/ 91 w 562"/>
                      <a:gd name="T1" fmla="*/ 177 h 513"/>
                      <a:gd name="T2" fmla="*/ 171 w 562"/>
                      <a:gd name="T3" fmla="*/ 121 h 513"/>
                      <a:gd name="T4" fmla="*/ 259 w 562"/>
                      <a:gd name="T5" fmla="*/ 57 h 513"/>
                      <a:gd name="T6" fmla="*/ 515 w 562"/>
                      <a:gd name="T7" fmla="*/ 33 h 513"/>
                      <a:gd name="T8" fmla="*/ 539 w 562"/>
                      <a:gd name="T9" fmla="*/ 257 h 513"/>
                      <a:gd name="T10" fmla="*/ 475 w 562"/>
                      <a:gd name="T11" fmla="*/ 433 h 513"/>
                      <a:gd name="T12" fmla="*/ 475 w 562"/>
                      <a:gd name="T13" fmla="*/ 465 h 513"/>
                      <a:gd name="T14" fmla="*/ 315 w 562"/>
                      <a:gd name="T15" fmla="*/ 505 h 513"/>
                      <a:gd name="T16" fmla="*/ 227 w 562"/>
                      <a:gd name="T17" fmla="*/ 417 h 513"/>
                      <a:gd name="T18" fmla="*/ 187 w 562"/>
                      <a:gd name="T19" fmla="*/ 297 h 513"/>
                      <a:gd name="T20" fmla="*/ 115 w 562"/>
                      <a:gd name="T21" fmla="*/ 305 h 513"/>
                      <a:gd name="T22" fmla="*/ 67 w 562"/>
                      <a:gd name="T23" fmla="*/ 337 h 513"/>
                      <a:gd name="T24" fmla="*/ 35 w 562"/>
                      <a:gd name="T25" fmla="*/ 257 h 513"/>
                      <a:gd name="T26" fmla="*/ 3 w 562"/>
                      <a:gd name="T27" fmla="*/ 193 h 513"/>
                      <a:gd name="T28" fmla="*/ 19 w 562"/>
                      <a:gd name="T29" fmla="*/ 177 h 513"/>
                      <a:gd name="T30" fmla="*/ 91 w 562"/>
                      <a:gd name="T31" fmla="*/ 177 h 5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562" h="513">
                        <a:moveTo>
                          <a:pt x="91" y="177"/>
                        </a:moveTo>
                        <a:cubicBezTo>
                          <a:pt x="117" y="166"/>
                          <a:pt x="143" y="141"/>
                          <a:pt x="171" y="121"/>
                        </a:cubicBezTo>
                        <a:cubicBezTo>
                          <a:pt x="199" y="101"/>
                          <a:pt x="202" y="72"/>
                          <a:pt x="259" y="57"/>
                        </a:cubicBezTo>
                        <a:cubicBezTo>
                          <a:pt x="316" y="42"/>
                          <a:pt x="468" y="0"/>
                          <a:pt x="515" y="33"/>
                        </a:cubicBezTo>
                        <a:cubicBezTo>
                          <a:pt x="562" y="66"/>
                          <a:pt x="546" y="190"/>
                          <a:pt x="539" y="257"/>
                        </a:cubicBezTo>
                        <a:cubicBezTo>
                          <a:pt x="532" y="324"/>
                          <a:pt x="486" y="398"/>
                          <a:pt x="475" y="433"/>
                        </a:cubicBezTo>
                        <a:cubicBezTo>
                          <a:pt x="464" y="468"/>
                          <a:pt x="502" y="453"/>
                          <a:pt x="475" y="465"/>
                        </a:cubicBezTo>
                        <a:cubicBezTo>
                          <a:pt x="448" y="477"/>
                          <a:pt x="356" y="513"/>
                          <a:pt x="315" y="505"/>
                        </a:cubicBezTo>
                        <a:cubicBezTo>
                          <a:pt x="274" y="497"/>
                          <a:pt x="248" y="452"/>
                          <a:pt x="227" y="417"/>
                        </a:cubicBezTo>
                        <a:cubicBezTo>
                          <a:pt x="206" y="382"/>
                          <a:pt x="206" y="316"/>
                          <a:pt x="187" y="297"/>
                        </a:cubicBezTo>
                        <a:cubicBezTo>
                          <a:pt x="168" y="278"/>
                          <a:pt x="135" y="298"/>
                          <a:pt x="115" y="305"/>
                        </a:cubicBezTo>
                        <a:cubicBezTo>
                          <a:pt x="95" y="312"/>
                          <a:pt x="80" y="345"/>
                          <a:pt x="67" y="337"/>
                        </a:cubicBezTo>
                        <a:cubicBezTo>
                          <a:pt x="54" y="329"/>
                          <a:pt x="46" y="281"/>
                          <a:pt x="35" y="257"/>
                        </a:cubicBezTo>
                        <a:cubicBezTo>
                          <a:pt x="24" y="233"/>
                          <a:pt x="6" y="206"/>
                          <a:pt x="3" y="193"/>
                        </a:cubicBezTo>
                        <a:cubicBezTo>
                          <a:pt x="0" y="180"/>
                          <a:pt x="4" y="180"/>
                          <a:pt x="19" y="177"/>
                        </a:cubicBezTo>
                        <a:cubicBezTo>
                          <a:pt x="34" y="174"/>
                          <a:pt x="76" y="177"/>
                          <a:pt x="91" y="177"/>
                        </a:cubicBezTo>
                        <a:close/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355" name="Freeform 131"/>
                  <p:cNvSpPr>
                    <a:spLocks noChangeAspect="1"/>
                  </p:cNvSpPr>
                  <p:nvPr/>
                </p:nvSpPr>
                <p:spPr bwMode="auto">
                  <a:xfrm>
                    <a:off x="696" y="2336"/>
                    <a:ext cx="424" cy="407"/>
                  </a:xfrm>
                  <a:custGeom>
                    <a:avLst/>
                    <a:gdLst>
                      <a:gd name="T0" fmla="*/ 24 w 424"/>
                      <a:gd name="T1" fmla="*/ 400 h 408"/>
                      <a:gd name="T2" fmla="*/ 24 w 424"/>
                      <a:gd name="T3" fmla="*/ 352 h 408"/>
                      <a:gd name="T4" fmla="*/ 24 w 424"/>
                      <a:gd name="T5" fmla="*/ 160 h 408"/>
                      <a:gd name="T6" fmla="*/ 72 w 424"/>
                      <a:gd name="T7" fmla="*/ 64 h 408"/>
                      <a:gd name="T8" fmla="*/ 360 w 424"/>
                      <a:gd name="T9" fmla="*/ 16 h 408"/>
                      <a:gd name="T10" fmla="*/ 408 w 424"/>
                      <a:gd name="T11" fmla="*/ 160 h 408"/>
                      <a:gd name="T12" fmla="*/ 416 w 424"/>
                      <a:gd name="T13" fmla="*/ 312 h 408"/>
                      <a:gd name="T14" fmla="*/ 360 w 424"/>
                      <a:gd name="T15" fmla="*/ 352 h 408"/>
                      <a:gd name="T16" fmla="*/ 168 w 424"/>
                      <a:gd name="T17" fmla="*/ 400 h 408"/>
                      <a:gd name="T18" fmla="*/ 24 w 424"/>
                      <a:gd name="T19" fmla="*/ 400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24" h="408">
                        <a:moveTo>
                          <a:pt x="24" y="400"/>
                        </a:moveTo>
                        <a:cubicBezTo>
                          <a:pt x="0" y="392"/>
                          <a:pt x="24" y="392"/>
                          <a:pt x="24" y="352"/>
                        </a:cubicBezTo>
                        <a:cubicBezTo>
                          <a:pt x="24" y="312"/>
                          <a:pt x="16" y="208"/>
                          <a:pt x="24" y="160"/>
                        </a:cubicBezTo>
                        <a:cubicBezTo>
                          <a:pt x="32" y="112"/>
                          <a:pt x="16" y="88"/>
                          <a:pt x="72" y="64"/>
                        </a:cubicBezTo>
                        <a:cubicBezTo>
                          <a:pt x="128" y="40"/>
                          <a:pt x="304" y="0"/>
                          <a:pt x="360" y="16"/>
                        </a:cubicBezTo>
                        <a:cubicBezTo>
                          <a:pt x="416" y="32"/>
                          <a:pt x="399" y="111"/>
                          <a:pt x="408" y="160"/>
                        </a:cubicBezTo>
                        <a:cubicBezTo>
                          <a:pt x="417" y="209"/>
                          <a:pt x="424" y="280"/>
                          <a:pt x="416" y="312"/>
                        </a:cubicBezTo>
                        <a:cubicBezTo>
                          <a:pt x="408" y="344"/>
                          <a:pt x="401" y="337"/>
                          <a:pt x="360" y="352"/>
                        </a:cubicBezTo>
                        <a:cubicBezTo>
                          <a:pt x="319" y="367"/>
                          <a:pt x="224" y="392"/>
                          <a:pt x="168" y="400"/>
                        </a:cubicBezTo>
                        <a:cubicBezTo>
                          <a:pt x="112" y="408"/>
                          <a:pt x="48" y="408"/>
                          <a:pt x="24" y="40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sp>
              <p:nvSpPr>
                <p:cNvPr id="52356" name="Freeform 132"/>
                <p:cNvSpPr>
                  <a:spLocks noChangeAspect="1"/>
                </p:cNvSpPr>
                <p:nvPr/>
              </p:nvSpPr>
              <p:spPr bwMode="auto">
                <a:xfrm>
                  <a:off x="2785" y="2592"/>
                  <a:ext cx="95" cy="335"/>
                </a:xfrm>
                <a:custGeom>
                  <a:avLst/>
                  <a:gdLst>
                    <a:gd name="T0" fmla="*/ 48 w 96"/>
                    <a:gd name="T1" fmla="*/ 0 h 336"/>
                    <a:gd name="T2" fmla="*/ 96 w 96"/>
                    <a:gd name="T3" fmla="*/ 192 h 336"/>
                    <a:gd name="T4" fmla="*/ 48 w 96"/>
                    <a:gd name="T5" fmla="*/ 288 h 336"/>
                    <a:gd name="T6" fmla="*/ 0 w 96"/>
                    <a:gd name="T7" fmla="*/ 336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336">
                      <a:moveTo>
                        <a:pt x="48" y="0"/>
                      </a:moveTo>
                      <a:cubicBezTo>
                        <a:pt x="72" y="72"/>
                        <a:pt x="96" y="144"/>
                        <a:pt x="96" y="192"/>
                      </a:cubicBezTo>
                      <a:cubicBezTo>
                        <a:pt x="96" y="240"/>
                        <a:pt x="64" y="264"/>
                        <a:pt x="48" y="288"/>
                      </a:cubicBezTo>
                      <a:cubicBezTo>
                        <a:pt x="32" y="312"/>
                        <a:pt x="16" y="324"/>
                        <a:pt x="0" y="336"/>
                      </a:cubicBezTo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50324" name="Group 133"/>
              <p:cNvGrpSpPr>
                <a:grpSpLocks noChangeAspect="1"/>
              </p:cNvGrpSpPr>
              <p:nvPr/>
            </p:nvGrpSpPr>
            <p:grpSpPr bwMode="auto">
              <a:xfrm>
                <a:off x="4656" y="2832"/>
                <a:ext cx="281" cy="384"/>
                <a:chOff x="2352" y="2016"/>
                <a:chExt cx="667" cy="912"/>
              </a:xfrm>
            </p:grpSpPr>
            <p:grpSp>
              <p:nvGrpSpPr>
                <p:cNvPr id="50349" name="Group 134"/>
                <p:cNvGrpSpPr>
                  <a:grpSpLocks noChangeAspect="1"/>
                </p:cNvGrpSpPr>
                <p:nvPr/>
              </p:nvGrpSpPr>
              <p:grpSpPr bwMode="auto">
                <a:xfrm>
                  <a:off x="2352" y="2016"/>
                  <a:ext cx="667" cy="824"/>
                  <a:chOff x="453" y="1920"/>
                  <a:chExt cx="667" cy="824"/>
                </a:xfrm>
              </p:grpSpPr>
              <p:sp>
                <p:nvSpPr>
                  <p:cNvPr id="52359" name="Oval 13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25" y="1921"/>
                    <a:ext cx="252" cy="28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360" name="Freeform 136"/>
                  <p:cNvSpPr>
                    <a:spLocks noChangeAspect="1"/>
                  </p:cNvSpPr>
                  <p:nvPr/>
                </p:nvSpPr>
                <p:spPr bwMode="auto">
                  <a:xfrm>
                    <a:off x="453" y="2182"/>
                    <a:ext cx="564" cy="514"/>
                  </a:xfrm>
                  <a:custGeom>
                    <a:avLst/>
                    <a:gdLst>
                      <a:gd name="T0" fmla="*/ 91 w 562"/>
                      <a:gd name="T1" fmla="*/ 177 h 513"/>
                      <a:gd name="T2" fmla="*/ 171 w 562"/>
                      <a:gd name="T3" fmla="*/ 121 h 513"/>
                      <a:gd name="T4" fmla="*/ 259 w 562"/>
                      <a:gd name="T5" fmla="*/ 57 h 513"/>
                      <a:gd name="T6" fmla="*/ 515 w 562"/>
                      <a:gd name="T7" fmla="*/ 33 h 513"/>
                      <a:gd name="T8" fmla="*/ 539 w 562"/>
                      <a:gd name="T9" fmla="*/ 257 h 513"/>
                      <a:gd name="T10" fmla="*/ 475 w 562"/>
                      <a:gd name="T11" fmla="*/ 433 h 513"/>
                      <a:gd name="T12" fmla="*/ 475 w 562"/>
                      <a:gd name="T13" fmla="*/ 465 h 513"/>
                      <a:gd name="T14" fmla="*/ 315 w 562"/>
                      <a:gd name="T15" fmla="*/ 505 h 513"/>
                      <a:gd name="T16" fmla="*/ 227 w 562"/>
                      <a:gd name="T17" fmla="*/ 417 h 513"/>
                      <a:gd name="T18" fmla="*/ 187 w 562"/>
                      <a:gd name="T19" fmla="*/ 297 h 513"/>
                      <a:gd name="T20" fmla="*/ 115 w 562"/>
                      <a:gd name="T21" fmla="*/ 305 h 513"/>
                      <a:gd name="T22" fmla="*/ 67 w 562"/>
                      <a:gd name="T23" fmla="*/ 337 h 513"/>
                      <a:gd name="T24" fmla="*/ 35 w 562"/>
                      <a:gd name="T25" fmla="*/ 257 h 513"/>
                      <a:gd name="T26" fmla="*/ 3 w 562"/>
                      <a:gd name="T27" fmla="*/ 193 h 513"/>
                      <a:gd name="T28" fmla="*/ 19 w 562"/>
                      <a:gd name="T29" fmla="*/ 177 h 513"/>
                      <a:gd name="T30" fmla="*/ 91 w 562"/>
                      <a:gd name="T31" fmla="*/ 177 h 5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562" h="513">
                        <a:moveTo>
                          <a:pt x="91" y="177"/>
                        </a:moveTo>
                        <a:cubicBezTo>
                          <a:pt x="117" y="166"/>
                          <a:pt x="143" y="141"/>
                          <a:pt x="171" y="121"/>
                        </a:cubicBezTo>
                        <a:cubicBezTo>
                          <a:pt x="199" y="101"/>
                          <a:pt x="202" y="72"/>
                          <a:pt x="259" y="57"/>
                        </a:cubicBezTo>
                        <a:cubicBezTo>
                          <a:pt x="316" y="42"/>
                          <a:pt x="468" y="0"/>
                          <a:pt x="515" y="33"/>
                        </a:cubicBezTo>
                        <a:cubicBezTo>
                          <a:pt x="562" y="66"/>
                          <a:pt x="546" y="190"/>
                          <a:pt x="539" y="257"/>
                        </a:cubicBezTo>
                        <a:cubicBezTo>
                          <a:pt x="532" y="324"/>
                          <a:pt x="486" y="398"/>
                          <a:pt x="475" y="433"/>
                        </a:cubicBezTo>
                        <a:cubicBezTo>
                          <a:pt x="464" y="468"/>
                          <a:pt x="502" y="453"/>
                          <a:pt x="475" y="465"/>
                        </a:cubicBezTo>
                        <a:cubicBezTo>
                          <a:pt x="448" y="477"/>
                          <a:pt x="356" y="513"/>
                          <a:pt x="315" y="505"/>
                        </a:cubicBezTo>
                        <a:cubicBezTo>
                          <a:pt x="274" y="497"/>
                          <a:pt x="248" y="452"/>
                          <a:pt x="227" y="417"/>
                        </a:cubicBezTo>
                        <a:cubicBezTo>
                          <a:pt x="206" y="382"/>
                          <a:pt x="206" y="316"/>
                          <a:pt x="187" y="297"/>
                        </a:cubicBezTo>
                        <a:cubicBezTo>
                          <a:pt x="168" y="278"/>
                          <a:pt x="135" y="298"/>
                          <a:pt x="115" y="305"/>
                        </a:cubicBezTo>
                        <a:cubicBezTo>
                          <a:pt x="95" y="312"/>
                          <a:pt x="80" y="345"/>
                          <a:pt x="67" y="337"/>
                        </a:cubicBezTo>
                        <a:cubicBezTo>
                          <a:pt x="54" y="329"/>
                          <a:pt x="46" y="281"/>
                          <a:pt x="35" y="257"/>
                        </a:cubicBezTo>
                        <a:cubicBezTo>
                          <a:pt x="24" y="233"/>
                          <a:pt x="6" y="206"/>
                          <a:pt x="3" y="193"/>
                        </a:cubicBezTo>
                        <a:cubicBezTo>
                          <a:pt x="0" y="180"/>
                          <a:pt x="4" y="180"/>
                          <a:pt x="19" y="177"/>
                        </a:cubicBezTo>
                        <a:cubicBezTo>
                          <a:pt x="34" y="174"/>
                          <a:pt x="76" y="177"/>
                          <a:pt x="91" y="177"/>
                        </a:cubicBezTo>
                        <a:close/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361" name="Freeform 137"/>
                  <p:cNvSpPr>
                    <a:spLocks noChangeAspect="1"/>
                  </p:cNvSpPr>
                  <p:nvPr/>
                </p:nvSpPr>
                <p:spPr bwMode="auto">
                  <a:xfrm>
                    <a:off x="696" y="2336"/>
                    <a:ext cx="424" cy="407"/>
                  </a:xfrm>
                  <a:custGeom>
                    <a:avLst/>
                    <a:gdLst>
                      <a:gd name="T0" fmla="*/ 24 w 424"/>
                      <a:gd name="T1" fmla="*/ 400 h 408"/>
                      <a:gd name="T2" fmla="*/ 24 w 424"/>
                      <a:gd name="T3" fmla="*/ 352 h 408"/>
                      <a:gd name="T4" fmla="*/ 24 w 424"/>
                      <a:gd name="T5" fmla="*/ 160 h 408"/>
                      <a:gd name="T6" fmla="*/ 72 w 424"/>
                      <a:gd name="T7" fmla="*/ 64 h 408"/>
                      <a:gd name="T8" fmla="*/ 360 w 424"/>
                      <a:gd name="T9" fmla="*/ 16 h 408"/>
                      <a:gd name="T10" fmla="*/ 408 w 424"/>
                      <a:gd name="T11" fmla="*/ 160 h 408"/>
                      <a:gd name="T12" fmla="*/ 416 w 424"/>
                      <a:gd name="T13" fmla="*/ 312 h 408"/>
                      <a:gd name="T14" fmla="*/ 360 w 424"/>
                      <a:gd name="T15" fmla="*/ 352 h 408"/>
                      <a:gd name="T16" fmla="*/ 168 w 424"/>
                      <a:gd name="T17" fmla="*/ 400 h 408"/>
                      <a:gd name="T18" fmla="*/ 24 w 424"/>
                      <a:gd name="T19" fmla="*/ 400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24" h="408">
                        <a:moveTo>
                          <a:pt x="24" y="400"/>
                        </a:moveTo>
                        <a:cubicBezTo>
                          <a:pt x="0" y="392"/>
                          <a:pt x="24" y="392"/>
                          <a:pt x="24" y="352"/>
                        </a:cubicBezTo>
                        <a:cubicBezTo>
                          <a:pt x="24" y="312"/>
                          <a:pt x="16" y="208"/>
                          <a:pt x="24" y="160"/>
                        </a:cubicBezTo>
                        <a:cubicBezTo>
                          <a:pt x="32" y="112"/>
                          <a:pt x="16" y="88"/>
                          <a:pt x="72" y="64"/>
                        </a:cubicBezTo>
                        <a:cubicBezTo>
                          <a:pt x="128" y="40"/>
                          <a:pt x="304" y="0"/>
                          <a:pt x="360" y="16"/>
                        </a:cubicBezTo>
                        <a:cubicBezTo>
                          <a:pt x="416" y="32"/>
                          <a:pt x="399" y="111"/>
                          <a:pt x="408" y="160"/>
                        </a:cubicBezTo>
                        <a:cubicBezTo>
                          <a:pt x="417" y="209"/>
                          <a:pt x="424" y="280"/>
                          <a:pt x="416" y="312"/>
                        </a:cubicBezTo>
                        <a:cubicBezTo>
                          <a:pt x="408" y="344"/>
                          <a:pt x="401" y="337"/>
                          <a:pt x="360" y="352"/>
                        </a:cubicBezTo>
                        <a:cubicBezTo>
                          <a:pt x="319" y="367"/>
                          <a:pt x="224" y="392"/>
                          <a:pt x="168" y="400"/>
                        </a:cubicBezTo>
                        <a:cubicBezTo>
                          <a:pt x="112" y="408"/>
                          <a:pt x="48" y="408"/>
                          <a:pt x="24" y="40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sp>
              <p:nvSpPr>
                <p:cNvPr id="52362" name="Freeform 138"/>
                <p:cNvSpPr>
                  <a:spLocks noChangeAspect="1"/>
                </p:cNvSpPr>
                <p:nvPr/>
              </p:nvSpPr>
              <p:spPr bwMode="auto">
                <a:xfrm>
                  <a:off x="2785" y="2593"/>
                  <a:ext cx="95" cy="335"/>
                </a:xfrm>
                <a:custGeom>
                  <a:avLst/>
                  <a:gdLst>
                    <a:gd name="T0" fmla="*/ 48 w 96"/>
                    <a:gd name="T1" fmla="*/ 0 h 336"/>
                    <a:gd name="T2" fmla="*/ 96 w 96"/>
                    <a:gd name="T3" fmla="*/ 192 h 336"/>
                    <a:gd name="T4" fmla="*/ 48 w 96"/>
                    <a:gd name="T5" fmla="*/ 288 h 336"/>
                    <a:gd name="T6" fmla="*/ 0 w 96"/>
                    <a:gd name="T7" fmla="*/ 336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336">
                      <a:moveTo>
                        <a:pt x="48" y="0"/>
                      </a:moveTo>
                      <a:cubicBezTo>
                        <a:pt x="72" y="72"/>
                        <a:pt x="96" y="144"/>
                        <a:pt x="96" y="192"/>
                      </a:cubicBezTo>
                      <a:cubicBezTo>
                        <a:pt x="96" y="240"/>
                        <a:pt x="64" y="264"/>
                        <a:pt x="48" y="288"/>
                      </a:cubicBezTo>
                      <a:cubicBezTo>
                        <a:pt x="32" y="312"/>
                        <a:pt x="16" y="324"/>
                        <a:pt x="0" y="336"/>
                      </a:cubicBezTo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50325" name="Group 139"/>
              <p:cNvGrpSpPr>
                <a:grpSpLocks noChangeAspect="1"/>
              </p:cNvGrpSpPr>
              <p:nvPr/>
            </p:nvGrpSpPr>
            <p:grpSpPr bwMode="auto">
              <a:xfrm>
                <a:off x="4951" y="2784"/>
                <a:ext cx="281" cy="384"/>
                <a:chOff x="2352" y="2016"/>
                <a:chExt cx="667" cy="912"/>
              </a:xfrm>
            </p:grpSpPr>
            <p:grpSp>
              <p:nvGrpSpPr>
                <p:cNvPr id="50344" name="Group 140"/>
                <p:cNvGrpSpPr>
                  <a:grpSpLocks noChangeAspect="1"/>
                </p:cNvGrpSpPr>
                <p:nvPr/>
              </p:nvGrpSpPr>
              <p:grpSpPr bwMode="auto">
                <a:xfrm>
                  <a:off x="2352" y="2016"/>
                  <a:ext cx="667" cy="824"/>
                  <a:chOff x="453" y="1920"/>
                  <a:chExt cx="667" cy="824"/>
                </a:xfrm>
              </p:grpSpPr>
              <p:sp>
                <p:nvSpPr>
                  <p:cNvPr id="52365" name="Oval 14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25" y="1919"/>
                    <a:ext cx="252" cy="28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366" name="Freeform 142"/>
                  <p:cNvSpPr>
                    <a:spLocks noChangeAspect="1"/>
                  </p:cNvSpPr>
                  <p:nvPr/>
                </p:nvSpPr>
                <p:spPr bwMode="auto">
                  <a:xfrm>
                    <a:off x="453" y="2183"/>
                    <a:ext cx="564" cy="514"/>
                  </a:xfrm>
                  <a:custGeom>
                    <a:avLst/>
                    <a:gdLst>
                      <a:gd name="T0" fmla="*/ 91 w 562"/>
                      <a:gd name="T1" fmla="*/ 177 h 513"/>
                      <a:gd name="T2" fmla="*/ 171 w 562"/>
                      <a:gd name="T3" fmla="*/ 121 h 513"/>
                      <a:gd name="T4" fmla="*/ 259 w 562"/>
                      <a:gd name="T5" fmla="*/ 57 h 513"/>
                      <a:gd name="T6" fmla="*/ 515 w 562"/>
                      <a:gd name="T7" fmla="*/ 33 h 513"/>
                      <a:gd name="T8" fmla="*/ 539 w 562"/>
                      <a:gd name="T9" fmla="*/ 257 h 513"/>
                      <a:gd name="T10" fmla="*/ 475 w 562"/>
                      <a:gd name="T11" fmla="*/ 433 h 513"/>
                      <a:gd name="T12" fmla="*/ 475 w 562"/>
                      <a:gd name="T13" fmla="*/ 465 h 513"/>
                      <a:gd name="T14" fmla="*/ 315 w 562"/>
                      <a:gd name="T15" fmla="*/ 505 h 513"/>
                      <a:gd name="T16" fmla="*/ 227 w 562"/>
                      <a:gd name="T17" fmla="*/ 417 h 513"/>
                      <a:gd name="T18" fmla="*/ 187 w 562"/>
                      <a:gd name="T19" fmla="*/ 297 h 513"/>
                      <a:gd name="T20" fmla="*/ 115 w 562"/>
                      <a:gd name="T21" fmla="*/ 305 h 513"/>
                      <a:gd name="T22" fmla="*/ 67 w 562"/>
                      <a:gd name="T23" fmla="*/ 337 h 513"/>
                      <a:gd name="T24" fmla="*/ 35 w 562"/>
                      <a:gd name="T25" fmla="*/ 257 h 513"/>
                      <a:gd name="T26" fmla="*/ 3 w 562"/>
                      <a:gd name="T27" fmla="*/ 193 h 513"/>
                      <a:gd name="T28" fmla="*/ 19 w 562"/>
                      <a:gd name="T29" fmla="*/ 177 h 513"/>
                      <a:gd name="T30" fmla="*/ 91 w 562"/>
                      <a:gd name="T31" fmla="*/ 177 h 5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562" h="513">
                        <a:moveTo>
                          <a:pt x="91" y="177"/>
                        </a:moveTo>
                        <a:cubicBezTo>
                          <a:pt x="117" y="166"/>
                          <a:pt x="143" y="141"/>
                          <a:pt x="171" y="121"/>
                        </a:cubicBezTo>
                        <a:cubicBezTo>
                          <a:pt x="199" y="101"/>
                          <a:pt x="202" y="72"/>
                          <a:pt x="259" y="57"/>
                        </a:cubicBezTo>
                        <a:cubicBezTo>
                          <a:pt x="316" y="42"/>
                          <a:pt x="468" y="0"/>
                          <a:pt x="515" y="33"/>
                        </a:cubicBezTo>
                        <a:cubicBezTo>
                          <a:pt x="562" y="66"/>
                          <a:pt x="546" y="190"/>
                          <a:pt x="539" y="257"/>
                        </a:cubicBezTo>
                        <a:cubicBezTo>
                          <a:pt x="532" y="324"/>
                          <a:pt x="486" y="398"/>
                          <a:pt x="475" y="433"/>
                        </a:cubicBezTo>
                        <a:cubicBezTo>
                          <a:pt x="464" y="468"/>
                          <a:pt x="502" y="453"/>
                          <a:pt x="475" y="465"/>
                        </a:cubicBezTo>
                        <a:cubicBezTo>
                          <a:pt x="448" y="477"/>
                          <a:pt x="356" y="513"/>
                          <a:pt x="315" y="505"/>
                        </a:cubicBezTo>
                        <a:cubicBezTo>
                          <a:pt x="274" y="497"/>
                          <a:pt x="248" y="452"/>
                          <a:pt x="227" y="417"/>
                        </a:cubicBezTo>
                        <a:cubicBezTo>
                          <a:pt x="206" y="382"/>
                          <a:pt x="206" y="316"/>
                          <a:pt x="187" y="297"/>
                        </a:cubicBezTo>
                        <a:cubicBezTo>
                          <a:pt x="168" y="278"/>
                          <a:pt x="135" y="298"/>
                          <a:pt x="115" y="305"/>
                        </a:cubicBezTo>
                        <a:cubicBezTo>
                          <a:pt x="95" y="312"/>
                          <a:pt x="80" y="345"/>
                          <a:pt x="67" y="337"/>
                        </a:cubicBezTo>
                        <a:cubicBezTo>
                          <a:pt x="54" y="329"/>
                          <a:pt x="46" y="281"/>
                          <a:pt x="35" y="257"/>
                        </a:cubicBezTo>
                        <a:cubicBezTo>
                          <a:pt x="24" y="233"/>
                          <a:pt x="6" y="206"/>
                          <a:pt x="3" y="193"/>
                        </a:cubicBezTo>
                        <a:cubicBezTo>
                          <a:pt x="0" y="180"/>
                          <a:pt x="4" y="180"/>
                          <a:pt x="19" y="177"/>
                        </a:cubicBezTo>
                        <a:cubicBezTo>
                          <a:pt x="34" y="174"/>
                          <a:pt x="76" y="177"/>
                          <a:pt x="91" y="177"/>
                        </a:cubicBezTo>
                        <a:close/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367" name="Freeform 143"/>
                  <p:cNvSpPr>
                    <a:spLocks noChangeAspect="1"/>
                  </p:cNvSpPr>
                  <p:nvPr/>
                </p:nvSpPr>
                <p:spPr bwMode="auto">
                  <a:xfrm>
                    <a:off x="696" y="2335"/>
                    <a:ext cx="424" cy="410"/>
                  </a:xfrm>
                  <a:custGeom>
                    <a:avLst/>
                    <a:gdLst>
                      <a:gd name="T0" fmla="*/ 24 w 424"/>
                      <a:gd name="T1" fmla="*/ 400 h 408"/>
                      <a:gd name="T2" fmla="*/ 24 w 424"/>
                      <a:gd name="T3" fmla="*/ 352 h 408"/>
                      <a:gd name="T4" fmla="*/ 24 w 424"/>
                      <a:gd name="T5" fmla="*/ 160 h 408"/>
                      <a:gd name="T6" fmla="*/ 72 w 424"/>
                      <a:gd name="T7" fmla="*/ 64 h 408"/>
                      <a:gd name="T8" fmla="*/ 360 w 424"/>
                      <a:gd name="T9" fmla="*/ 16 h 408"/>
                      <a:gd name="T10" fmla="*/ 408 w 424"/>
                      <a:gd name="T11" fmla="*/ 160 h 408"/>
                      <a:gd name="T12" fmla="*/ 416 w 424"/>
                      <a:gd name="T13" fmla="*/ 312 h 408"/>
                      <a:gd name="T14" fmla="*/ 360 w 424"/>
                      <a:gd name="T15" fmla="*/ 352 h 408"/>
                      <a:gd name="T16" fmla="*/ 168 w 424"/>
                      <a:gd name="T17" fmla="*/ 400 h 408"/>
                      <a:gd name="T18" fmla="*/ 24 w 424"/>
                      <a:gd name="T19" fmla="*/ 400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24" h="408">
                        <a:moveTo>
                          <a:pt x="24" y="400"/>
                        </a:moveTo>
                        <a:cubicBezTo>
                          <a:pt x="0" y="392"/>
                          <a:pt x="24" y="392"/>
                          <a:pt x="24" y="352"/>
                        </a:cubicBezTo>
                        <a:cubicBezTo>
                          <a:pt x="24" y="312"/>
                          <a:pt x="16" y="208"/>
                          <a:pt x="24" y="160"/>
                        </a:cubicBezTo>
                        <a:cubicBezTo>
                          <a:pt x="32" y="112"/>
                          <a:pt x="16" y="88"/>
                          <a:pt x="72" y="64"/>
                        </a:cubicBezTo>
                        <a:cubicBezTo>
                          <a:pt x="128" y="40"/>
                          <a:pt x="304" y="0"/>
                          <a:pt x="360" y="16"/>
                        </a:cubicBezTo>
                        <a:cubicBezTo>
                          <a:pt x="416" y="32"/>
                          <a:pt x="399" y="111"/>
                          <a:pt x="408" y="160"/>
                        </a:cubicBezTo>
                        <a:cubicBezTo>
                          <a:pt x="417" y="209"/>
                          <a:pt x="424" y="280"/>
                          <a:pt x="416" y="312"/>
                        </a:cubicBezTo>
                        <a:cubicBezTo>
                          <a:pt x="408" y="344"/>
                          <a:pt x="401" y="337"/>
                          <a:pt x="360" y="352"/>
                        </a:cubicBezTo>
                        <a:cubicBezTo>
                          <a:pt x="319" y="367"/>
                          <a:pt x="224" y="392"/>
                          <a:pt x="168" y="400"/>
                        </a:cubicBezTo>
                        <a:cubicBezTo>
                          <a:pt x="112" y="408"/>
                          <a:pt x="48" y="408"/>
                          <a:pt x="24" y="40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sp>
              <p:nvSpPr>
                <p:cNvPr id="52368" name="Freeform 144"/>
                <p:cNvSpPr>
                  <a:spLocks noChangeAspect="1"/>
                </p:cNvSpPr>
                <p:nvPr/>
              </p:nvSpPr>
              <p:spPr bwMode="auto">
                <a:xfrm>
                  <a:off x="2785" y="2594"/>
                  <a:ext cx="95" cy="335"/>
                </a:xfrm>
                <a:custGeom>
                  <a:avLst/>
                  <a:gdLst>
                    <a:gd name="T0" fmla="*/ 48 w 96"/>
                    <a:gd name="T1" fmla="*/ 0 h 336"/>
                    <a:gd name="T2" fmla="*/ 96 w 96"/>
                    <a:gd name="T3" fmla="*/ 192 h 336"/>
                    <a:gd name="T4" fmla="*/ 48 w 96"/>
                    <a:gd name="T5" fmla="*/ 288 h 336"/>
                    <a:gd name="T6" fmla="*/ 0 w 96"/>
                    <a:gd name="T7" fmla="*/ 336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336">
                      <a:moveTo>
                        <a:pt x="48" y="0"/>
                      </a:moveTo>
                      <a:cubicBezTo>
                        <a:pt x="72" y="72"/>
                        <a:pt x="96" y="144"/>
                        <a:pt x="96" y="192"/>
                      </a:cubicBezTo>
                      <a:cubicBezTo>
                        <a:pt x="96" y="240"/>
                        <a:pt x="64" y="264"/>
                        <a:pt x="48" y="288"/>
                      </a:cubicBezTo>
                      <a:cubicBezTo>
                        <a:pt x="32" y="312"/>
                        <a:pt x="16" y="324"/>
                        <a:pt x="0" y="336"/>
                      </a:cubicBezTo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50326" name="Group 145"/>
              <p:cNvGrpSpPr>
                <a:grpSpLocks noChangeAspect="1"/>
              </p:cNvGrpSpPr>
              <p:nvPr/>
            </p:nvGrpSpPr>
            <p:grpSpPr bwMode="auto">
              <a:xfrm>
                <a:off x="4080" y="2784"/>
                <a:ext cx="281" cy="384"/>
                <a:chOff x="2352" y="2016"/>
                <a:chExt cx="667" cy="912"/>
              </a:xfrm>
            </p:grpSpPr>
            <p:grpSp>
              <p:nvGrpSpPr>
                <p:cNvPr id="50339" name="Group 146"/>
                <p:cNvGrpSpPr>
                  <a:grpSpLocks noChangeAspect="1"/>
                </p:cNvGrpSpPr>
                <p:nvPr/>
              </p:nvGrpSpPr>
              <p:grpSpPr bwMode="auto">
                <a:xfrm>
                  <a:off x="2352" y="2016"/>
                  <a:ext cx="667" cy="824"/>
                  <a:chOff x="453" y="1920"/>
                  <a:chExt cx="667" cy="824"/>
                </a:xfrm>
              </p:grpSpPr>
              <p:sp>
                <p:nvSpPr>
                  <p:cNvPr id="52371" name="Oval 14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25" y="1919"/>
                    <a:ext cx="252" cy="28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372" name="Freeform 148"/>
                  <p:cNvSpPr>
                    <a:spLocks noChangeAspect="1"/>
                  </p:cNvSpPr>
                  <p:nvPr/>
                </p:nvSpPr>
                <p:spPr bwMode="auto">
                  <a:xfrm>
                    <a:off x="453" y="2183"/>
                    <a:ext cx="564" cy="514"/>
                  </a:xfrm>
                  <a:custGeom>
                    <a:avLst/>
                    <a:gdLst>
                      <a:gd name="T0" fmla="*/ 91 w 562"/>
                      <a:gd name="T1" fmla="*/ 177 h 513"/>
                      <a:gd name="T2" fmla="*/ 171 w 562"/>
                      <a:gd name="T3" fmla="*/ 121 h 513"/>
                      <a:gd name="T4" fmla="*/ 259 w 562"/>
                      <a:gd name="T5" fmla="*/ 57 h 513"/>
                      <a:gd name="T6" fmla="*/ 515 w 562"/>
                      <a:gd name="T7" fmla="*/ 33 h 513"/>
                      <a:gd name="T8" fmla="*/ 539 w 562"/>
                      <a:gd name="T9" fmla="*/ 257 h 513"/>
                      <a:gd name="T10" fmla="*/ 475 w 562"/>
                      <a:gd name="T11" fmla="*/ 433 h 513"/>
                      <a:gd name="T12" fmla="*/ 475 w 562"/>
                      <a:gd name="T13" fmla="*/ 465 h 513"/>
                      <a:gd name="T14" fmla="*/ 315 w 562"/>
                      <a:gd name="T15" fmla="*/ 505 h 513"/>
                      <a:gd name="T16" fmla="*/ 227 w 562"/>
                      <a:gd name="T17" fmla="*/ 417 h 513"/>
                      <a:gd name="T18" fmla="*/ 187 w 562"/>
                      <a:gd name="T19" fmla="*/ 297 h 513"/>
                      <a:gd name="T20" fmla="*/ 115 w 562"/>
                      <a:gd name="T21" fmla="*/ 305 h 513"/>
                      <a:gd name="T22" fmla="*/ 67 w 562"/>
                      <a:gd name="T23" fmla="*/ 337 h 513"/>
                      <a:gd name="T24" fmla="*/ 35 w 562"/>
                      <a:gd name="T25" fmla="*/ 257 h 513"/>
                      <a:gd name="T26" fmla="*/ 3 w 562"/>
                      <a:gd name="T27" fmla="*/ 193 h 513"/>
                      <a:gd name="T28" fmla="*/ 19 w 562"/>
                      <a:gd name="T29" fmla="*/ 177 h 513"/>
                      <a:gd name="T30" fmla="*/ 91 w 562"/>
                      <a:gd name="T31" fmla="*/ 177 h 5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562" h="513">
                        <a:moveTo>
                          <a:pt x="91" y="177"/>
                        </a:moveTo>
                        <a:cubicBezTo>
                          <a:pt x="117" y="166"/>
                          <a:pt x="143" y="141"/>
                          <a:pt x="171" y="121"/>
                        </a:cubicBezTo>
                        <a:cubicBezTo>
                          <a:pt x="199" y="101"/>
                          <a:pt x="202" y="72"/>
                          <a:pt x="259" y="57"/>
                        </a:cubicBezTo>
                        <a:cubicBezTo>
                          <a:pt x="316" y="42"/>
                          <a:pt x="468" y="0"/>
                          <a:pt x="515" y="33"/>
                        </a:cubicBezTo>
                        <a:cubicBezTo>
                          <a:pt x="562" y="66"/>
                          <a:pt x="546" y="190"/>
                          <a:pt x="539" y="257"/>
                        </a:cubicBezTo>
                        <a:cubicBezTo>
                          <a:pt x="532" y="324"/>
                          <a:pt x="486" y="398"/>
                          <a:pt x="475" y="433"/>
                        </a:cubicBezTo>
                        <a:cubicBezTo>
                          <a:pt x="464" y="468"/>
                          <a:pt x="502" y="453"/>
                          <a:pt x="475" y="465"/>
                        </a:cubicBezTo>
                        <a:cubicBezTo>
                          <a:pt x="448" y="477"/>
                          <a:pt x="356" y="513"/>
                          <a:pt x="315" y="505"/>
                        </a:cubicBezTo>
                        <a:cubicBezTo>
                          <a:pt x="274" y="497"/>
                          <a:pt x="248" y="452"/>
                          <a:pt x="227" y="417"/>
                        </a:cubicBezTo>
                        <a:cubicBezTo>
                          <a:pt x="206" y="382"/>
                          <a:pt x="206" y="316"/>
                          <a:pt x="187" y="297"/>
                        </a:cubicBezTo>
                        <a:cubicBezTo>
                          <a:pt x="168" y="278"/>
                          <a:pt x="135" y="298"/>
                          <a:pt x="115" y="305"/>
                        </a:cubicBezTo>
                        <a:cubicBezTo>
                          <a:pt x="95" y="312"/>
                          <a:pt x="80" y="345"/>
                          <a:pt x="67" y="337"/>
                        </a:cubicBezTo>
                        <a:cubicBezTo>
                          <a:pt x="54" y="329"/>
                          <a:pt x="46" y="281"/>
                          <a:pt x="35" y="257"/>
                        </a:cubicBezTo>
                        <a:cubicBezTo>
                          <a:pt x="24" y="233"/>
                          <a:pt x="6" y="206"/>
                          <a:pt x="3" y="193"/>
                        </a:cubicBezTo>
                        <a:cubicBezTo>
                          <a:pt x="0" y="180"/>
                          <a:pt x="4" y="180"/>
                          <a:pt x="19" y="177"/>
                        </a:cubicBezTo>
                        <a:cubicBezTo>
                          <a:pt x="34" y="174"/>
                          <a:pt x="76" y="177"/>
                          <a:pt x="91" y="177"/>
                        </a:cubicBezTo>
                        <a:close/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373" name="Freeform 149"/>
                  <p:cNvSpPr>
                    <a:spLocks noChangeAspect="1"/>
                  </p:cNvSpPr>
                  <p:nvPr/>
                </p:nvSpPr>
                <p:spPr bwMode="auto">
                  <a:xfrm>
                    <a:off x="696" y="2335"/>
                    <a:ext cx="424" cy="410"/>
                  </a:xfrm>
                  <a:custGeom>
                    <a:avLst/>
                    <a:gdLst>
                      <a:gd name="T0" fmla="*/ 24 w 424"/>
                      <a:gd name="T1" fmla="*/ 400 h 408"/>
                      <a:gd name="T2" fmla="*/ 24 w 424"/>
                      <a:gd name="T3" fmla="*/ 352 h 408"/>
                      <a:gd name="T4" fmla="*/ 24 w 424"/>
                      <a:gd name="T5" fmla="*/ 160 h 408"/>
                      <a:gd name="T6" fmla="*/ 72 w 424"/>
                      <a:gd name="T7" fmla="*/ 64 h 408"/>
                      <a:gd name="T8" fmla="*/ 360 w 424"/>
                      <a:gd name="T9" fmla="*/ 16 h 408"/>
                      <a:gd name="T10" fmla="*/ 408 w 424"/>
                      <a:gd name="T11" fmla="*/ 160 h 408"/>
                      <a:gd name="T12" fmla="*/ 416 w 424"/>
                      <a:gd name="T13" fmla="*/ 312 h 408"/>
                      <a:gd name="T14" fmla="*/ 360 w 424"/>
                      <a:gd name="T15" fmla="*/ 352 h 408"/>
                      <a:gd name="T16" fmla="*/ 168 w 424"/>
                      <a:gd name="T17" fmla="*/ 400 h 408"/>
                      <a:gd name="T18" fmla="*/ 24 w 424"/>
                      <a:gd name="T19" fmla="*/ 400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24" h="408">
                        <a:moveTo>
                          <a:pt x="24" y="400"/>
                        </a:moveTo>
                        <a:cubicBezTo>
                          <a:pt x="0" y="392"/>
                          <a:pt x="24" y="392"/>
                          <a:pt x="24" y="352"/>
                        </a:cubicBezTo>
                        <a:cubicBezTo>
                          <a:pt x="24" y="312"/>
                          <a:pt x="16" y="208"/>
                          <a:pt x="24" y="160"/>
                        </a:cubicBezTo>
                        <a:cubicBezTo>
                          <a:pt x="32" y="112"/>
                          <a:pt x="16" y="88"/>
                          <a:pt x="72" y="64"/>
                        </a:cubicBezTo>
                        <a:cubicBezTo>
                          <a:pt x="128" y="40"/>
                          <a:pt x="304" y="0"/>
                          <a:pt x="360" y="16"/>
                        </a:cubicBezTo>
                        <a:cubicBezTo>
                          <a:pt x="416" y="32"/>
                          <a:pt x="399" y="111"/>
                          <a:pt x="408" y="160"/>
                        </a:cubicBezTo>
                        <a:cubicBezTo>
                          <a:pt x="417" y="209"/>
                          <a:pt x="424" y="280"/>
                          <a:pt x="416" y="312"/>
                        </a:cubicBezTo>
                        <a:cubicBezTo>
                          <a:pt x="408" y="344"/>
                          <a:pt x="401" y="337"/>
                          <a:pt x="360" y="352"/>
                        </a:cubicBezTo>
                        <a:cubicBezTo>
                          <a:pt x="319" y="367"/>
                          <a:pt x="224" y="392"/>
                          <a:pt x="168" y="400"/>
                        </a:cubicBezTo>
                        <a:cubicBezTo>
                          <a:pt x="112" y="408"/>
                          <a:pt x="48" y="408"/>
                          <a:pt x="24" y="40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sp>
              <p:nvSpPr>
                <p:cNvPr id="52374" name="Freeform 150"/>
                <p:cNvSpPr>
                  <a:spLocks noChangeAspect="1"/>
                </p:cNvSpPr>
                <p:nvPr/>
              </p:nvSpPr>
              <p:spPr bwMode="auto">
                <a:xfrm>
                  <a:off x="2785" y="2594"/>
                  <a:ext cx="95" cy="335"/>
                </a:xfrm>
                <a:custGeom>
                  <a:avLst/>
                  <a:gdLst>
                    <a:gd name="T0" fmla="*/ 48 w 96"/>
                    <a:gd name="T1" fmla="*/ 0 h 336"/>
                    <a:gd name="T2" fmla="*/ 96 w 96"/>
                    <a:gd name="T3" fmla="*/ 192 h 336"/>
                    <a:gd name="T4" fmla="*/ 48 w 96"/>
                    <a:gd name="T5" fmla="*/ 288 h 336"/>
                    <a:gd name="T6" fmla="*/ 0 w 96"/>
                    <a:gd name="T7" fmla="*/ 336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336">
                      <a:moveTo>
                        <a:pt x="48" y="0"/>
                      </a:moveTo>
                      <a:cubicBezTo>
                        <a:pt x="72" y="72"/>
                        <a:pt x="96" y="144"/>
                        <a:pt x="96" y="192"/>
                      </a:cubicBezTo>
                      <a:cubicBezTo>
                        <a:pt x="96" y="240"/>
                        <a:pt x="64" y="264"/>
                        <a:pt x="48" y="288"/>
                      </a:cubicBezTo>
                      <a:cubicBezTo>
                        <a:pt x="32" y="312"/>
                        <a:pt x="16" y="324"/>
                        <a:pt x="0" y="336"/>
                      </a:cubicBezTo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50327" name="Group 151"/>
              <p:cNvGrpSpPr>
                <a:grpSpLocks noChangeAspect="1"/>
              </p:cNvGrpSpPr>
              <p:nvPr/>
            </p:nvGrpSpPr>
            <p:grpSpPr bwMode="auto">
              <a:xfrm>
                <a:off x="4368" y="2832"/>
                <a:ext cx="281" cy="384"/>
                <a:chOff x="2352" y="2016"/>
                <a:chExt cx="667" cy="912"/>
              </a:xfrm>
            </p:grpSpPr>
            <p:grpSp>
              <p:nvGrpSpPr>
                <p:cNvPr id="50334" name="Group 152"/>
                <p:cNvGrpSpPr>
                  <a:grpSpLocks noChangeAspect="1"/>
                </p:cNvGrpSpPr>
                <p:nvPr/>
              </p:nvGrpSpPr>
              <p:grpSpPr bwMode="auto">
                <a:xfrm>
                  <a:off x="2352" y="2016"/>
                  <a:ext cx="667" cy="824"/>
                  <a:chOff x="453" y="1920"/>
                  <a:chExt cx="667" cy="824"/>
                </a:xfrm>
              </p:grpSpPr>
              <p:sp>
                <p:nvSpPr>
                  <p:cNvPr id="52377" name="Oval 15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23" y="1921"/>
                    <a:ext cx="252" cy="28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378" name="Freeform 154"/>
                  <p:cNvSpPr>
                    <a:spLocks noChangeAspect="1"/>
                  </p:cNvSpPr>
                  <p:nvPr/>
                </p:nvSpPr>
                <p:spPr bwMode="auto">
                  <a:xfrm>
                    <a:off x="454" y="2182"/>
                    <a:ext cx="561" cy="514"/>
                  </a:xfrm>
                  <a:custGeom>
                    <a:avLst/>
                    <a:gdLst>
                      <a:gd name="T0" fmla="*/ 91 w 562"/>
                      <a:gd name="T1" fmla="*/ 177 h 513"/>
                      <a:gd name="T2" fmla="*/ 171 w 562"/>
                      <a:gd name="T3" fmla="*/ 121 h 513"/>
                      <a:gd name="T4" fmla="*/ 259 w 562"/>
                      <a:gd name="T5" fmla="*/ 57 h 513"/>
                      <a:gd name="T6" fmla="*/ 515 w 562"/>
                      <a:gd name="T7" fmla="*/ 33 h 513"/>
                      <a:gd name="T8" fmla="*/ 539 w 562"/>
                      <a:gd name="T9" fmla="*/ 257 h 513"/>
                      <a:gd name="T10" fmla="*/ 475 w 562"/>
                      <a:gd name="T11" fmla="*/ 433 h 513"/>
                      <a:gd name="T12" fmla="*/ 475 w 562"/>
                      <a:gd name="T13" fmla="*/ 465 h 513"/>
                      <a:gd name="T14" fmla="*/ 315 w 562"/>
                      <a:gd name="T15" fmla="*/ 505 h 513"/>
                      <a:gd name="T16" fmla="*/ 227 w 562"/>
                      <a:gd name="T17" fmla="*/ 417 h 513"/>
                      <a:gd name="T18" fmla="*/ 187 w 562"/>
                      <a:gd name="T19" fmla="*/ 297 h 513"/>
                      <a:gd name="T20" fmla="*/ 115 w 562"/>
                      <a:gd name="T21" fmla="*/ 305 h 513"/>
                      <a:gd name="T22" fmla="*/ 67 w 562"/>
                      <a:gd name="T23" fmla="*/ 337 h 513"/>
                      <a:gd name="T24" fmla="*/ 35 w 562"/>
                      <a:gd name="T25" fmla="*/ 257 h 513"/>
                      <a:gd name="T26" fmla="*/ 3 w 562"/>
                      <a:gd name="T27" fmla="*/ 193 h 513"/>
                      <a:gd name="T28" fmla="*/ 19 w 562"/>
                      <a:gd name="T29" fmla="*/ 177 h 513"/>
                      <a:gd name="T30" fmla="*/ 91 w 562"/>
                      <a:gd name="T31" fmla="*/ 177 h 5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562" h="513">
                        <a:moveTo>
                          <a:pt x="91" y="177"/>
                        </a:moveTo>
                        <a:cubicBezTo>
                          <a:pt x="117" y="166"/>
                          <a:pt x="143" y="141"/>
                          <a:pt x="171" y="121"/>
                        </a:cubicBezTo>
                        <a:cubicBezTo>
                          <a:pt x="199" y="101"/>
                          <a:pt x="202" y="72"/>
                          <a:pt x="259" y="57"/>
                        </a:cubicBezTo>
                        <a:cubicBezTo>
                          <a:pt x="316" y="42"/>
                          <a:pt x="468" y="0"/>
                          <a:pt x="515" y="33"/>
                        </a:cubicBezTo>
                        <a:cubicBezTo>
                          <a:pt x="562" y="66"/>
                          <a:pt x="546" y="190"/>
                          <a:pt x="539" y="257"/>
                        </a:cubicBezTo>
                        <a:cubicBezTo>
                          <a:pt x="532" y="324"/>
                          <a:pt x="486" y="398"/>
                          <a:pt x="475" y="433"/>
                        </a:cubicBezTo>
                        <a:cubicBezTo>
                          <a:pt x="464" y="468"/>
                          <a:pt x="502" y="453"/>
                          <a:pt x="475" y="465"/>
                        </a:cubicBezTo>
                        <a:cubicBezTo>
                          <a:pt x="448" y="477"/>
                          <a:pt x="356" y="513"/>
                          <a:pt x="315" y="505"/>
                        </a:cubicBezTo>
                        <a:cubicBezTo>
                          <a:pt x="274" y="497"/>
                          <a:pt x="248" y="452"/>
                          <a:pt x="227" y="417"/>
                        </a:cubicBezTo>
                        <a:cubicBezTo>
                          <a:pt x="206" y="382"/>
                          <a:pt x="206" y="316"/>
                          <a:pt x="187" y="297"/>
                        </a:cubicBezTo>
                        <a:cubicBezTo>
                          <a:pt x="168" y="278"/>
                          <a:pt x="135" y="298"/>
                          <a:pt x="115" y="305"/>
                        </a:cubicBezTo>
                        <a:cubicBezTo>
                          <a:pt x="95" y="312"/>
                          <a:pt x="80" y="345"/>
                          <a:pt x="67" y="337"/>
                        </a:cubicBezTo>
                        <a:cubicBezTo>
                          <a:pt x="54" y="329"/>
                          <a:pt x="46" y="281"/>
                          <a:pt x="35" y="257"/>
                        </a:cubicBezTo>
                        <a:cubicBezTo>
                          <a:pt x="24" y="233"/>
                          <a:pt x="6" y="206"/>
                          <a:pt x="3" y="193"/>
                        </a:cubicBezTo>
                        <a:cubicBezTo>
                          <a:pt x="0" y="180"/>
                          <a:pt x="4" y="180"/>
                          <a:pt x="19" y="177"/>
                        </a:cubicBezTo>
                        <a:cubicBezTo>
                          <a:pt x="34" y="174"/>
                          <a:pt x="76" y="177"/>
                          <a:pt x="91" y="177"/>
                        </a:cubicBezTo>
                        <a:close/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379" name="Freeform 155"/>
                  <p:cNvSpPr>
                    <a:spLocks noChangeAspect="1"/>
                  </p:cNvSpPr>
                  <p:nvPr/>
                </p:nvSpPr>
                <p:spPr bwMode="auto">
                  <a:xfrm>
                    <a:off x="697" y="2336"/>
                    <a:ext cx="421" cy="407"/>
                  </a:xfrm>
                  <a:custGeom>
                    <a:avLst/>
                    <a:gdLst>
                      <a:gd name="T0" fmla="*/ 24 w 424"/>
                      <a:gd name="T1" fmla="*/ 400 h 408"/>
                      <a:gd name="T2" fmla="*/ 24 w 424"/>
                      <a:gd name="T3" fmla="*/ 352 h 408"/>
                      <a:gd name="T4" fmla="*/ 24 w 424"/>
                      <a:gd name="T5" fmla="*/ 160 h 408"/>
                      <a:gd name="T6" fmla="*/ 72 w 424"/>
                      <a:gd name="T7" fmla="*/ 64 h 408"/>
                      <a:gd name="T8" fmla="*/ 360 w 424"/>
                      <a:gd name="T9" fmla="*/ 16 h 408"/>
                      <a:gd name="T10" fmla="*/ 408 w 424"/>
                      <a:gd name="T11" fmla="*/ 160 h 408"/>
                      <a:gd name="T12" fmla="*/ 416 w 424"/>
                      <a:gd name="T13" fmla="*/ 312 h 408"/>
                      <a:gd name="T14" fmla="*/ 360 w 424"/>
                      <a:gd name="T15" fmla="*/ 352 h 408"/>
                      <a:gd name="T16" fmla="*/ 168 w 424"/>
                      <a:gd name="T17" fmla="*/ 400 h 408"/>
                      <a:gd name="T18" fmla="*/ 24 w 424"/>
                      <a:gd name="T19" fmla="*/ 400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24" h="408">
                        <a:moveTo>
                          <a:pt x="24" y="400"/>
                        </a:moveTo>
                        <a:cubicBezTo>
                          <a:pt x="0" y="392"/>
                          <a:pt x="24" y="392"/>
                          <a:pt x="24" y="352"/>
                        </a:cubicBezTo>
                        <a:cubicBezTo>
                          <a:pt x="24" y="312"/>
                          <a:pt x="16" y="208"/>
                          <a:pt x="24" y="160"/>
                        </a:cubicBezTo>
                        <a:cubicBezTo>
                          <a:pt x="32" y="112"/>
                          <a:pt x="16" y="88"/>
                          <a:pt x="72" y="64"/>
                        </a:cubicBezTo>
                        <a:cubicBezTo>
                          <a:pt x="128" y="40"/>
                          <a:pt x="304" y="0"/>
                          <a:pt x="360" y="16"/>
                        </a:cubicBezTo>
                        <a:cubicBezTo>
                          <a:pt x="416" y="32"/>
                          <a:pt x="399" y="111"/>
                          <a:pt x="408" y="160"/>
                        </a:cubicBezTo>
                        <a:cubicBezTo>
                          <a:pt x="417" y="209"/>
                          <a:pt x="424" y="280"/>
                          <a:pt x="416" y="312"/>
                        </a:cubicBezTo>
                        <a:cubicBezTo>
                          <a:pt x="408" y="344"/>
                          <a:pt x="401" y="337"/>
                          <a:pt x="360" y="352"/>
                        </a:cubicBezTo>
                        <a:cubicBezTo>
                          <a:pt x="319" y="367"/>
                          <a:pt x="224" y="392"/>
                          <a:pt x="168" y="400"/>
                        </a:cubicBezTo>
                        <a:cubicBezTo>
                          <a:pt x="112" y="408"/>
                          <a:pt x="48" y="408"/>
                          <a:pt x="24" y="40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sp>
              <p:nvSpPr>
                <p:cNvPr id="52380" name="Freeform 156"/>
                <p:cNvSpPr>
                  <a:spLocks noChangeAspect="1"/>
                </p:cNvSpPr>
                <p:nvPr/>
              </p:nvSpPr>
              <p:spPr bwMode="auto">
                <a:xfrm>
                  <a:off x="2783" y="2593"/>
                  <a:ext cx="95" cy="335"/>
                </a:xfrm>
                <a:custGeom>
                  <a:avLst/>
                  <a:gdLst>
                    <a:gd name="T0" fmla="*/ 48 w 96"/>
                    <a:gd name="T1" fmla="*/ 0 h 336"/>
                    <a:gd name="T2" fmla="*/ 96 w 96"/>
                    <a:gd name="T3" fmla="*/ 192 h 336"/>
                    <a:gd name="T4" fmla="*/ 48 w 96"/>
                    <a:gd name="T5" fmla="*/ 288 h 336"/>
                    <a:gd name="T6" fmla="*/ 0 w 96"/>
                    <a:gd name="T7" fmla="*/ 336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336">
                      <a:moveTo>
                        <a:pt x="48" y="0"/>
                      </a:moveTo>
                      <a:cubicBezTo>
                        <a:pt x="72" y="72"/>
                        <a:pt x="96" y="144"/>
                        <a:pt x="96" y="192"/>
                      </a:cubicBezTo>
                      <a:cubicBezTo>
                        <a:pt x="96" y="240"/>
                        <a:pt x="64" y="264"/>
                        <a:pt x="48" y="288"/>
                      </a:cubicBezTo>
                      <a:cubicBezTo>
                        <a:pt x="32" y="312"/>
                        <a:pt x="16" y="324"/>
                        <a:pt x="0" y="336"/>
                      </a:cubicBezTo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50328" name="Group 157"/>
              <p:cNvGrpSpPr>
                <a:grpSpLocks noChangeAspect="1"/>
              </p:cNvGrpSpPr>
              <p:nvPr/>
            </p:nvGrpSpPr>
            <p:grpSpPr bwMode="auto">
              <a:xfrm>
                <a:off x="3792" y="2832"/>
                <a:ext cx="281" cy="384"/>
                <a:chOff x="2352" y="2016"/>
                <a:chExt cx="667" cy="912"/>
              </a:xfrm>
            </p:grpSpPr>
            <p:grpSp>
              <p:nvGrpSpPr>
                <p:cNvPr id="50329" name="Group 158"/>
                <p:cNvGrpSpPr>
                  <a:grpSpLocks noChangeAspect="1"/>
                </p:cNvGrpSpPr>
                <p:nvPr/>
              </p:nvGrpSpPr>
              <p:grpSpPr bwMode="auto">
                <a:xfrm>
                  <a:off x="2352" y="2016"/>
                  <a:ext cx="667" cy="824"/>
                  <a:chOff x="453" y="1920"/>
                  <a:chExt cx="667" cy="824"/>
                </a:xfrm>
              </p:grpSpPr>
              <p:sp>
                <p:nvSpPr>
                  <p:cNvPr id="52383" name="Oval 15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26" y="1921"/>
                    <a:ext cx="252" cy="28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384" name="Freeform 160"/>
                  <p:cNvSpPr>
                    <a:spLocks noChangeAspect="1"/>
                  </p:cNvSpPr>
                  <p:nvPr/>
                </p:nvSpPr>
                <p:spPr bwMode="auto">
                  <a:xfrm>
                    <a:off x="454" y="2182"/>
                    <a:ext cx="564" cy="514"/>
                  </a:xfrm>
                  <a:custGeom>
                    <a:avLst/>
                    <a:gdLst>
                      <a:gd name="T0" fmla="*/ 91 w 562"/>
                      <a:gd name="T1" fmla="*/ 177 h 513"/>
                      <a:gd name="T2" fmla="*/ 171 w 562"/>
                      <a:gd name="T3" fmla="*/ 121 h 513"/>
                      <a:gd name="T4" fmla="*/ 259 w 562"/>
                      <a:gd name="T5" fmla="*/ 57 h 513"/>
                      <a:gd name="T6" fmla="*/ 515 w 562"/>
                      <a:gd name="T7" fmla="*/ 33 h 513"/>
                      <a:gd name="T8" fmla="*/ 539 w 562"/>
                      <a:gd name="T9" fmla="*/ 257 h 513"/>
                      <a:gd name="T10" fmla="*/ 475 w 562"/>
                      <a:gd name="T11" fmla="*/ 433 h 513"/>
                      <a:gd name="T12" fmla="*/ 475 w 562"/>
                      <a:gd name="T13" fmla="*/ 465 h 513"/>
                      <a:gd name="T14" fmla="*/ 315 w 562"/>
                      <a:gd name="T15" fmla="*/ 505 h 513"/>
                      <a:gd name="T16" fmla="*/ 227 w 562"/>
                      <a:gd name="T17" fmla="*/ 417 h 513"/>
                      <a:gd name="T18" fmla="*/ 187 w 562"/>
                      <a:gd name="T19" fmla="*/ 297 h 513"/>
                      <a:gd name="T20" fmla="*/ 115 w 562"/>
                      <a:gd name="T21" fmla="*/ 305 h 513"/>
                      <a:gd name="T22" fmla="*/ 67 w 562"/>
                      <a:gd name="T23" fmla="*/ 337 h 513"/>
                      <a:gd name="T24" fmla="*/ 35 w 562"/>
                      <a:gd name="T25" fmla="*/ 257 h 513"/>
                      <a:gd name="T26" fmla="*/ 3 w 562"/>
                      <a:gd name="T27" fmla="*/ 193 h 513"/>
                      <a:gd name="T28" fmla="*/ 19 w 562"/>
                      <a:gd name="T29" fmla="*/ 177 h 513"/>
                      <a:gd name="T30" fmla="*/ 91 w 562"/>
                      <a:gd name="T31" fmla="*/ 177 h 5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562" h="513">
                        <a:moveTo>
                          <a:pt x="91" y="177"/>
                        </a:moveTo>
                        <a:cubicBezTo>
                          <a:pt x="117" y="166"/>
                          <a:pt x="143" y="141"/>
                          <a:pt x="171" y="121"/>
                        </a:cubicBezTo>
                        <a:cubicBezTo>
                          <a:pt x="199" y="101"/>
                          <a:pt x="202" y="72"/>
                          <a:pt x="259" y="57"/>
                        </a:cubicBezTo>
                        <a:cubicBezTo>
                          <a:pt x="316" y="42"/>
                          <a:pt x="468" y="0"/>
                          <a:pt x="515" y="33"/>
                        </a:cubicBezTo>
                        <a:cubicBezTo>
                          <a:pt x="562" y="66"/>
                          <a:pt x="546" y="190"/>
                          <a:pt x="539" y="257"/>
                        </a:cubicBezTo>
                        <a:cubicBezTo>
                          <a:pt x="532" y="324"/>
                          <a:pt x="486" y="398"/>
                          <a:pt x="475" y="433"/>
                        </a:cubicBezTo>
                        <a:cubicBezTo>
                          <a:pt x="464" y="468"/>
                          <a:pt x="502" y="453"/>
                          <a:pt x="475" y="465"/>
                        </a:cubicBezTo>
                        <a:cubicBezTo>
                          <a:pt x="448" y="477"/>
                          <a:pt x="356" y="513"/>
                          <a:pt x="315" y="505"/>
                        </a:cubicBezTo>
                        <a:cubicBezTo>
                          <a:pt x="274" y="497"/>
                          <a:pt x="248" y="452"/>
                          <a:pt x="227" y="417"/>
                        </a:cubicBezTo>
                        <a:cubicBezTo>
                          <a:pt x="206" y="382"/>
                          <a:pt x="206" y="316"/>
                          <a:pt x="187" y="297"/>
                        </a:cubicBezTo>
                        <a:cubicBezTo>
                          <a:pt x="168" y="278"/>
                          <a:pt x="135" y="298"/>
                          <a:pt x="115" y="305"/>
                        </a:cubicBezTo>
                        <a:cubicBezTo>
                          <a:pt x="95" y="312"/>
                          <a:pt x="80" y="345"/>
                          <a:pt x="67" y="337"/>
                        </a:cubicBezTo>
                        <a:cubicBezTo>
                          <a:pt x="54" y="329"/>
                          <a:pt x="46" y="281"/>
                          <a:pt x="35" y="257"/>
                        </a:cubicBezTo>
                        <a:cubicBezTo>
                          <a:pt x="24" y="233"/>
                          <a:pt x="6" y="206"/>
                          <a:pt x="3" y="193"/>
                        </a:cubicBezTo>
                        <a:cubicBezTo>
                          <a:pt x="0" y="180"/>
                          <a:pt x="4" y="180"/>
                          <a:pt x="19" y="177"/>
                        </a:cubicBezTo>
                        <a:cubicBezTo>
                          <a:pt x="34" y="174"/>
                          <a:pt x="76" y="177"/>
                          <a:pt x="91" y="177"/>
                        </a:cubicBezTo>
                        <a:close/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385" name="Freeform 161"/>
                  <p:cNvSpPr>
                    <a:spLocks noChangeAspect="1"/>
                  </p:cNvSpPr>
                  <p:nvPr/>
                </p:nvSpPr>
                <p:spPr bwMode="auto">
                  <a:xfrm>
                    <a:off x="697" y="2336"/>
                    <a:ext cx="424" cy="407"/>
                  </a:xfrm>
                  <a:custGeom>
                    <a:avLst/>
                    <a:gdLst>
                      <a:gd name="T0" fmla="*/ 24 w 424"/>
                      <a:gd name="T1" fmla="*/ 400 h 408"/>
                      <a:gd name="T2" fmla="*/ 24 w 424"/>
                      <a:gd name="T3" fmla="*/ 352 h 408"/>
                      <a:gd name="T4" fmla="*/ 24 w 424"/>
                      <a:gd name="T5" fmla="*/ 160 h 408"/>
                      <a:gd name="T6" fmla="*/ 72 w 424"/>
                      <a:gd name="T7" fmla="*/ 64 h 408"/>
                      <a:gd name="T8" fmla="*/ 360 w 424"/>
                      <a:gd name="T9" fmla="*/ 16 h 408"/>
                      <a:gd name="T10" fmla="*/ 408 w 424"/>
                      <a:gd name="T11" fmla="*/ 160 h 408"/>
                      <a:gd name="T12" fmla="*/ 416 w 424"/>
                      <a:gd name="T13" fmla="*/ 312 h 408"/>
                      <a:gd name="T14" fmla="*/ 360 w 424"/>
                      <a:gd name="T15" fmla="*/ 352 h 408"/>
                      <a:gd name="T16" fmla="*/ 168 w 424"/>
                      <a:gd name="T17" fmla="*/ 400 h 408"/>
                      <a:gd name="T18" fmla="*/ 24 w 424"/>
                      <a:gd name="T19" fmla="*/ 400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24" h="408">
                        <a:moveTo>
                          <a:pt x="24" y="400"/>
                        </a:moveTo>
                        <a:cubicBezTo>
                          <a:pt x="0" y="392"/>
                          <a:pt x="24" y="392"/>
                          <a:pt x="24" y="352"/>
                        </a:cubicBezTo>
                        <a:cubicBezTo>
                          <a:pt x="24" y="312"/>
                          <a:pt x="16" y="208"/>
                          <a:pt x="24" y="160"/>
                        </a:cubicBezTo>
                        <a:cubicBezTo>
                          <a:pt x="32" y="112"/>
                          <a:pt x="16" y="88"/>
                          <a:pt x="72" y="64"/>
                        </a:cubicBezTo>
                        <a:cubicBezTo>
                          <a:pt x="128" y="40"/>
                          <a:pt x="304" y="0"/>
                          <a:pt x="360" y="16"/>
                        </a:cubicBezTo>
                        <a:cubicBezTo>
                          <a:pt x="416" y="32"/>
                          <a:pt x="399" y="111"/>
                          <a:pt x="408" y="160"/>
                        </a:cubicBezTo>
                        <a:cubicBezTo>
                          <a:pt x="417" y="209"/>
                          <a:pt x="424" y="280"/>
                          <a:pt x="416" y="312"/>
                        </a:cubicBezTo>
                        <a:cubicBezTo>
                          <a:pt x="408" y="344"/>
                          <a:pt x="401" y="337"/>
                          <a:pt x="360" y="352"/>
                        </a:cubicBezTo>
                        <a:cubicBezTo>
                          <a:pt x="319" y="367"/>
                          <a:pt x="224" y="392"/>
                          <a:pt x="168" y="400"/>
                        </a:cubicBezTo>
                        <a:cubicBezTo>
                          <a:pt x="112" y="408"/>
                          <a:pt x="48" y="408"/>
                          <a:pt x="24" y="40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sp>
              <p:nvSpPr>
                <p:cNvPr id="52386" name="Freeform 162"/>
                <p:cNvSpPr>
                  <a:spLocks noChangeAspect="1"/>
                </p:cNvSpPr>
                <p:nvPr/>
              </p:nvSpPr>
              <p:spPr bwMode="auto">
                <a:xfrm>
                  <a:off x="2786" y="2593"/>
                  <a:ext cx="95" cy="335"/>
                </a:xfrm>
                <a:custGeom>
                  <a:avLst/>
                  <a:gdLst>
                    <a:gd name="T0" fmla="*/ 48 w 96"/>
                    <a:gd name="T1" fmla="*/ 0 h 336"/>
                    <a:gd name="T2" fmla="*/ 96 w 96"/>
                    <a:gd name="T3" fmla="*/ 192 h 336"/>
                    <a:gd name="T4" fmla="*/ 48 w 96"/>
                    <a:gd name="T5" fmla="*/ 288 h 336"/>
                    <a:gd name="T6" fmla="*/ 0 w 96"/>
                    <a:gd name="T7" fmla="*/ 336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336">
                      <a:moveTo>
                        <a:pt x="48" y="0"/>
                      </a:moveTo>
                      <a:cubicBezTo>
                        <a:pt x="72" y="72"/>
                        <a:pt x="96" y="144"/>
                        <a:pt x="96" y="192"/>
                      </a:cubicBezTo>
                      <a:cubicBezTo>
                        <a:pt x="96" y="240"/>
                        <a:pt x="64" y="264"/>
                        <a:pt x="48" y="288"/>
                      </a:cubicBezTo>
                      <a:cubicBezTo>
                        <a:pt x="32" y="312"/>
                        <a:pt x="16" y="324"/>
                        <a:pt x="0" y="336"/>
                      </a:cubicBezTo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grpSp>
        <p:nvGrpSpPr>
          <p:cNvPr id="52387" name="Group 163"/>
          <p:cNvGrpSpPr>
            <a:grpSpLocks noChangeAspect="1"/>
          </p:cNvGrpSpPr>
          <p:nvPr/>
        </p:nvGrpSpPr>
        <p:grpSpPr bwMode="auto">
          <a:xfrm>
            <a:off x="7162800" y="4343400"/>
            <a:ext cx="357188" cy="487363"/>
            <a:chOff x="2352" y="2016"/>
            <a:chExt cx="667" cy="912"/>
          </a:xfrm>
        </p:grpSpPr>
        <p:grpSp>
          <p:nvGrpSpPr>
            <p:cNvPr id="50312" name="Group 164"/>
            <p:cNvGrpSpPr>
              <a:grpSpLocks noChangeAspect="1"/>
            </p:cNvGrpSpPr>
            <p:nvPr/>
          </p:nvGrpSpPr>
          <p:grpSpPr bwMode="auto">
            <a:xfrm>
              <a:off x="2352" y="2016"/>
              <a:ext cx="667" cy="824"/>
              <a:chOff x="453" y="1920"/>
              <a:chExt cx="667" cy="824"/>
            </a:xfrm>
          </p:grpSpPr>
          <p:sp>
            <p:nvSpPr>
              <p:cNvPr id="52389" name="Oval 165"/>
              <p:cNvSpPr>
                <a:spLocks noChangeAspect="1" noChangeArrowheads="1"/>
              </p:cNvSpPr>
              <p:nvPr/>
            </p:nvSpPr>
            <p:spPr bwMode="auto">
              <a:xfrm>
                <a:off x="625" y="1920"/>
                <a:ext cx="252" cy="288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390" name="Freeform 166"/>
              <p:cNvSpPr>
                <a:spLocks noChangeAspect="1"/>
              </p:cNvSpPr>
              <p:nvPr/>
            </p:nvSpPr>
            <p:spPr bwMode="auto">
              <a:xfrm>
                <a:off x="453" y="2181"/>
                <a:ext cx="563" cy="514"/>
              </a:xfrm>
              <a:custGeom>
                <a:avLst/>
                <a:gdLst>
                  <a:gd name="T0" fmla="*/ 91 w 562"/>
                  <a:gd name="T1" fmla="*/ 177 h 513"/>
                  <a:gd name="T2" fmla="*/ 171 w 562"/>
                  <a:gd name="T3" fmla="*/ 121 h 513"/>
                  <a:gd name="T4" fmla="*/ 259 w 562"/>
                  <a:gd name="T5" fmla="*/ 57 h 513"/>
                  <a:gd name="T6" fmla="*/ 515 w 562"/>
                  <a:gd name="T7" fmla="*/ 33 h 513"/>
                  <a:gd name="T8" fmla="*/ 539 w 562"/>
                  <a:gd name="T9" fmla="*/ 257 h 513"/>
                  <a:gd name="T10" fmla="*/ 475 w 562"/>
                  <a:gd name="T11" fmla="*/ 433 h 513"/>
                  <a:gd name="T12" fmla="*/ 475 w 562"/>
                  <a:gd name="T13" fmla="*/ 465 h 513"/>
                  <a:gd name="T14" fmla="*/ 315 w 562"/>
                  <a:gd name="T15" fmla="*/ 505 h 513"/>
                  <a:gd name="T16" fmla="*/ 227 w 562"/>
                  <a:gd name="T17" fmla="*/ 417 h 513"/>
                  <a:gd name="T18" fmla="*/ 187 w 562"/>
                  <a:gd name="T19" fmla="*/ 297 h 513"/>
                  <a:gd name="T20" fmla="*/ 115 w 562"/>
                  <a:gd name="T21" fmla="*/ 305 h 513"/>
                  <a:gd name="T22" fmla="*/ 67 w 562"/>
                  <a:gd name="T23" fmla="*/ 337 h 513"/>
                  <a:gd name="T24" fmla="*/ 35 w 562"/>
                  <a:gd name="T25" fmla="*/ 257 h 513"/>
                  <a:gd name="T26" fmla="*/ 3 w 562"/>
                  <a:gd name="T27" fmla="*/ 193 h 513"/>
                  <a:gd name="T28" fmla="*/ 19 w 562"/>
                  <a:gd name="T29" fmla="*/ 177 h 513"/>
                  <a:gd name="T30" fmla="*/ 91 w 562"/>
                  <a:gd name="T31" fmla="*/ 1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2" h="513">
                    <a:moveTo>
                      <a:pt x="91" y="177"/>
                    </a:moveTo>
                    <a:cubicBezTo>
                      <a:pt x="117" y="166"/>
                      <a:pt x="143" y="141"/>
                      <a:pt x="171" y="121"/>
                    </a:cubicBezTo>
                    <a:cubicBezTo>
                      <a:pt x="199" y="101"/>
                      <a:pt x="202" y="72"/>
                      <a:pt x="259" y="57"/>
                    </a:cubicBezTo>
                    <a:cubicBezTo>
                      <a:pt x="316" y="42"/>
                      <a:pt x="468" y="0"/>
                      <a:pt x="515" y="33"/>
                    </a:cubicBezTo>
                    <a:cubicBezTo>
                      <a:pt x="562" y="66"/>
                      <a:pt x="546" y="190"/>
                      <a:pt x="539" y="257"/>
                    </a:cubicBezTo>
                    <a:cubicBezTo>
                      <a:pt x="532" y="324"/>
                      <a:pt x="486" y="398"/>
                      <a:pt x="475" y="433"/>
                    </a:cubicBezTo>
                    <a:cubicBezTo>
                      <a:pt x="464" y="468"/>
                      <a:pt x="502" y="453"/>
                      <a:pt x="475" y="465"/>
                    </a:cubicBezTo>
                    <a:cubicBezTo>
                      <a:pt x="448" y="477"/>
                      <a:pt x="356" y="513"/>
                      <a:pt x="315" y="505"/>
                    </a:cubicBezTo>
                    <a:cubicBezTo>
                      <a:pt x="274" y="497"/>
                      <a:pt x="248" y="452"/>
                      <a:pt x="227" y="417"/>
                    </a:cubicBezTo>
                    <a:cubicBezTo>
                      <a:pt x="206" y="382"/>
                      <a:pt x="206" y="316"/>
                      <a:pt x="187" y="297"/>
                    </a:cubicBezTo>
                    <a:cubicBezTo>
                      <a:pt x="168" y="278"/>
                      <a:pt x="135" y="298"/>
                      <a:pt x="115" y="305"/>
                    </a:cubicBezTo>
                    <a:cubicBezTo>
                      <a:pt x="95" y="312"/>
                      <a:pt x="80" y="345"/>
                      <a:pt x="67" y="337"/>
                    </a:cubicBezTo>
                    <a:cubicBezTo>
                      <a:pt x="54" y="329"/>
                      <a:pt x="46" y="281"/>
                      <a:pt x="35" y="257"/>
                    </a:cubicBezTo>
                    <a:cubicBezTo>
                      <a:pt x="24" y="233"/>
                      <a:pt x="6" y="206"/>
                      <a:pt x="3" y="193"/>
                    </a:cubicBezTo>
                    <a:cubicBezTo>
                      <a:pt x="0" y="180"/>
                      <a:pt x="4" y="180"/>
                      <a:pt x="19" y="177"/>
                    </a:cubicBezTo>
                    <a:cubicBezTo>
                      <a:pt x="34" y="174"/>
                      <a:pt x="76" y="177"/>
                      <a:pt x="91" y="177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391" name="Freeform 167"/>
              <p:cNvSpPr>
                <a:spLocks noChangeAspect="1"/>
              </p:cNvSpPr>
              <p:nvPr/>
            </p:nvSpPr>
            <p:spPr bwMode="auto">
              <a:xfrm>
                <a:off x="696" y="2336"/>
                <a:ext cx="424" cy="407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52392" name="Freeform 168"/>
            <p:cNvSpPr>
              <a:spLocks noChangeAspect="1"/>
            </p:cNvSpPr>
            <p:nvPr/>
          </p:nvSpPr>
          <p:spPr bwMode="auto">
            <a:xfrm>
              <a:off x="2785" y="2592"/>
              <a:ext cx="95" cy="336"/>
            </a:xfrm>
            <a:custGeom>
              <a:avLst/>
              <a:gdLst>
                <a:gd name="T0" fmla="*/ 48 w 96"/>
                <a:gd name="T1" fmla="*/ 0 h 336"/>
                <a:gd name="T2" fmla="*/ 96 w 96"/>
                <a:gd name="T3" fmla="*/ 192 h 336"/>
                <a:gd name="T4" fmla="*/ 48 w 96"/>
                <a:gd name="T5" fmla="*/ 288 h 336"/>
                <a:gd name="T6" fmla="*/ 0 w 96"/>
                <a:gd name="T7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" h="336">
                  <a:moveTo>
                    <a:pt x="48" y="0"/>
                  </a:moveTo>
                  <a:cubicBezTo>
                    <a:pt x="72" y="72"/>
                    <a:pt x="96" y="144"/>
                    <a:pt x="96" y="192"/>
                  </a:cubicBezTo>
                  <a:cubicBezTo>
                    <a:pt x="96" y="240"/>
                    <a:pt x="64" y="264"/>
                    <a:pt x="48" y="288"/>
                  </a:cubicBezTo>
                  <a:cubicBezTo>
                    <a:pt x="32" y="312"/>
                    <a:pt x="16" y="324"/>
                    <a:pt x="0" y="336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52399" name="Group 175"/>
          <p:cNvGrpSpPr>
            <a:grpSpLocks noChangeAspect="1"/>
          </p:cNvGrpSpPr>
          <p:nvPr/>
        </p:nvGrpSpPr>
        <p:grpSpPr bwMode="auto">
          <a:xfrm>
            <a:off x="7620000" y="4343400"/>
            <a:ext cx="357188" cy="487363"/>
            <a:chOff x="2352" y="2016"/>
            <a:chExt cx="667" cy="912"/>
          </a:xfrm>
        </p:grpSpPr>
        <p:grpSp>
          <p:nvGrpSpPr>
            <p:cNvPr id="50307" name="Group 176"/>
            <p:cNvGrpSpPr>
              <a:grpSpLocks noChangeAspect="1"/>
            </p:cNvGrpSpPr>
            <p:nvPr/>
          </p:nvGrpSpPr>
          <p:grpSpPr bwMode="auto">
            <a:xfrm>
              <a:off x="2352" y="2016"/>
              <a:ext cx="667" cy="824"/>
              <a:chOff x="453" y="1920"/>
              <a:chExt cx="667" cy="824"/>
            </a:xfrm>
          </p:grpSpPr>
          <p:sp>
            <p:nvSpPr>
              <p:cNvPr id="52401" name="Oval 177"/>
              <p:cNvSpPr>
                <a:spLocks noChangeAspect="1" noChangeArrowheads="1"/>
              </p:cNvSpPr>
              <p:nvPr/>
            </p:nvSpPr>
            <p:spPr bwMode="auto">
              <a:xfrm>
                <a:off x="625" y="1920"/>
                <a:ext cx="252" cy="288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402" name="Freeform 178"/>
              <p:cNvSpPr>
                <a:spLocks noChangeAspect="1"/>
              </p:cNvSpPr>
              <p:nvPr/>
            </p:nvSpPr>
            <p:spPr bwMode="auto">
              <a:xfrm>
                <a:off x="453" y="2181"/>
                <a:ext cx="563" cy="514"/>
              </a:xfrm>
              <a:custGeom>
                <a:avLst/>
                <a:gdLst>
                  <a:gd name="T0" fmla="*/ 91 w 562"/>
                  <a:gd name="T1" fmla="*/ 177 h 513"/>
                  <a:gd name="T2" fmla="*/ 171 w 562"/>
                  <a:gd name="T3" fmla="*/ 121 h 513"/>
                  <a:gd name="T4" fmla="*/ 259 w 562"/>
                  <a:gd name="T5" fmla="*/ 57 h 513"/>
                  <a:gd name="T6" fmla="*/ 515 w 562"/>
                  <a:gd name="T7" fmla="*/ 33 h 513"/>
                  <a:gd name="T8" fmla="*/ 539 w 562"/>
                  <a:gd name="T9" fmla="*/ 257 h 513"/>
                  <a:gd name="T10" fmla="*/ 475 w 562"/>
                  <a:gd name="T11" fmla="*/ 433 h 513"/>
                  <a:gd name="T12" fmla="*/ 475 w 562"/>
                  <a:gd name="T13" fmla="*/ 465 h 513"/>
                  <a:gd name="T14" fmla="*/ 315 w 562"/>
                  <a:gd name="T15" fmla="*/ 505 h 513"/>
                  <a:gd name="T16" fmla="*/ 227 w 562"/>
                  <a:gd name="T17" fmla="*/ 417 h 513"/>
                  <a:gd name="T18" fmla="*/ 187 w 562"/>
                  <a:gd name="T19" fmla="*/ 297 h 513"/>
                  <a:gd name="T20" fmla="*/ 115 w 562"/>
                  <a:gd name="T21" fmla="*/ 305 h 513"/>
                  <a:gd name="T22" fmla="*/ 67 w 562"/>
                  <a:gd name="T23" fmla="*/ 337 h 513"/>
                  <a:gd name="T24" fmla="*/ 35 w 562"/>
                  <a:gd name="T25" fmla="*/ 257 h 513"/>
                  <a:gd name="T26" fmla="*/ 3 w 562"/>
                  <a:gd name="T27" fmla="*/ 193 h 513"/>
                  <a:gd name="T28" fmla="*/ 19 w 562"/>
                  <a:gd name="T29" fmla="*/ 177 h 513"/>
                  <a:gd name="T30" fmla="*/ 91 w 562"/>
                  <a:gd name="T31" fmla="*/ 1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2" h="513">
                    <a:moveTo>
                      <a:pt x="91" y="177"/>
                    </a:moveTo>
                    <a:cubicBezTo>
                      <a:pt x="117" y="166"/>
                      <a:pt x="143" y="141"/>
                      <a:pt x="171" y="121"/>
                    </a:cubicBezTo>
                    <a:cubicBezTo>
                      <a:pt x="199" y="101"/>
                      <a:pt x="202" y="72"/>
                      <a:pt x="259" y="57"/>
                    </a:cubicBezTo>
                    <a:cubicBezTo>
                      <a:pt x="316" y="42"/>
                      <a:pt x="468" y="0"/>
                      <a:pt x="515" y="33"/>
                    </a:cubicBezTo>
                    <a:cubicBezTo>
                      <a:pt x="562" y="66"/>
                      <a:pt x="546" y="190"/>
                      <a:pt x="539" y="257"/>
                    </a:cubicBezTo>
                    <a:cubicBezTo>
                      <a:pt x="532" y="324"/>
                      <a:pt x="486" y="398"/>
                      <a:pt x="475" y="433"/>
                    </a:cubicBezTo>
                    <a:cubicBezTo>
                      <a:pt x="464" y="468"/>
                      <a:pt x="502" y="453"/>
                      <a:pt x="475" y="465"/>
                    </a:cubicBezTo>
                    <a:cubicBezTo>
                      <a:pt x="448" y="477"/>
                      <a:pt x="356" y="513"/>
                      <a:pt x="315" y="505"/>
                    </a:cubicBezTo>
                    <a:cubicBezTo>
                      <a:pt x="274" y="497"/>
                      <a:pt x="248" y="452"/>
                      <a:pt x="227" y="417"/>
                    </a:cubicBezTo>
                    <a:cubicBezTo>
                      <a:pt x="206" y="382"/>
                      <a:pt x="206" y="316"/>
                      <a:pt x="187" y="297"/>
                    </a:cubicBezTo>
                    <a:cubicBezTo>
                      <a:pt x="168" y="278"/>
                      <a:pt x="135" y="298"/>
                      <a:pt x="115" y="305"/>
                    </a:cubicBezTo>
                    <a:cubicBezTo>
                      <a:pt x="95" y="312"/>
                      <a:pt x="80" y="345"/>
                      <a:pt x="67" y="337"/>
                    </a:cubicBezTo>
                    <a:cubicBezTo>
                      <a:pt x="54" y="329"/>
                      <a:pt x="46" y="281"/>
                      <a:pt x="35" y="257"/>
                    </a:cubicBezTo>
                    <a:cubicBezTo>
                      <a:pt x="24" y="233"/>
                      <a:pt x="6" y="206"/>
                      <a:pt x="3" y="193"/>
                    </a:cubicBezTo>
                    <a:cubicBezTo>
                      <a:pt x="0" y="180"/>
                      <a:pt x="4" y="180"/>
                      <a:pt x="19" y="177"/>
                    </a:cubicBezTo>
                    <a:cubicBezTo>
                      <a:pt x="34" y="174"/>
                      <a:pt x="76" y="177"/>
                      <a:pt x="91" y="177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403" name="Freeform 179"/>
              <p:cNvSpPr>
                <a:spLocks noChangeAspect="1"/>
              </p:cNvSpPr>
              <p:nvPr/>
            </p:nvSpPr>
            <p:spPr bwMode="auto">
              <a:xfrm>
                <a:off x="696" y="2336"/>
                <a:ext cx="424" cy="407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52404" name="Freeform 180"/>
            <p:cNvSpPr>
              <a:spLocks noChangeAspect="1"/>
            </p:cNvSpPr>
            <p:nvPr/>
          </p:nvSpPr>
          <p:spPr bwMode="auto">
            <a:xfrm>
              <a:off x="2785" y="2592"/>
              <a:ext cx="95" cy="336"/>
            </a:xfrm>
            <a:custGeom>
              <a:avLst/>
              <a:gdLst>
                <a:gd name="T0" fmla="*/ 48 w 96"/>
                <a:gd name="T1" fmla="*/ 0 h 336"/>
                <a:gd name="T2" fmla="*/ 96 w 96"/>
                <a:gd name="T3" fmla="*/ 192 h 336"/>
                <a:gd name="T4" fmla="*/ 48 w 96"/>
                <a:gd name="T5" fmla="*/ 288 h 336"/>
                <a:gd name="T6" fmla="*/ 0 w 96"/>
                <a:gd name="T7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" h="336">
                  <a:moveTo>
                    <a:pt x="48" y="0"/>
                  </a:moveTo>
                  <a:cubicBezTo>
                    <a:pt x="72" y="72"/>
                    <a:pt x="96" y="144"/>
                    <a:pt x="96" y="192"/>
                  </a:cubicBezTo>
                  <a:cubicBezTo>
                    <a:pt x="96" y="240"/>
                    <a:pt x="64" y="264"/>
                    <a:pt x="48" y="288"/>
                  </a:cubicBezTo>
                  <a:cubicBezTo>
                    <a:pt x="32" y="312"/>
                    <a:pt x="16" y="324"/>
                    <a:pt x="0" y="336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52405" name="Group 181"/>
          <p:cNvGrpSpPr>
            <a:grpSpLocks noChangeAspect="1"/>
          </p:cNvGrpSpPr>
          <p:nvPr/>
        </p:nvGrpSpPr>
        <p:grpSpPr bwMode="auto">
          <a:xfrm>
            <a:off x="6324600" y="4343400"/>
            <a:ext cx="357188" cy="487363"/>
            <a:chOff x="2352" y="2016"/>
            <a:chExt cx="667" cy="912"/>
          </a:xfrm>
        </p:grpSpPr>
        <p:grpSp>
          <p:nvGrpSpPr>
            <p:cNvPr id="50302" name="Group 182"/>
            <p:cNvGrpSpPr>
              <a:grpSpLocks noChangeAspect="1"/>
            </p:cNvGrpSpPr>
            <p:nvPr/>
          </p:nvGrpSpPr>
          <p:grpSpPr bwMode="auto">
            <a:xfrm>
              <a:off x="2352" y="2016"/>
              <a:ext cx="667" cy="824"/>
              <a:chOff x="453" y="1920"/>
              <a:chExt cx="667" cy="824"/>
            </a:xfrm>
          </p:grpSpPr>
          <p:sp>
            <p:nvSpPr>
              <p:cNvPr id="52407" name="Oval 183"/>
              <p:cNvSpPr>
                <a:spLocks noChangeAspect="1" noChangeArrowheads="1"/>
              </p:cNvSpPr>
              <p:nvPr/>
            </p:nvSpPr>
            <p:spPr bwMode="auto">
              <a:xfrm>
                <a:off x="625" y="1920"/>
                <a:ext cx="252" cy="288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408" name="Freeform 184"/>
              <p:cNvSpPr>
                <a:spLocks noChangeAspect="1"/>
              </p:cNvSpPr>
              <p:nvPr/>
            </p:nvSpPr>
            <p:spPr bwMode="auto">
              <a:xfrm>
                <a:off x="453" y="2181"/>
                <a:ext cx="563" cy="514"/>
              </a:xfrm>
              <a:custGeom>
                <a:avLst/>
                <a:gdLst>
                  <a:gd name="T0" fmla="*/ 91 w 562"/>
                  <a:gd name="T1" fmla="*/ 177 h 513"/>
                  <a:gd name="T2" fmla="*/ 171 w 562"/>
                  <a:gd name="T3" fmla="*/ 121 h 513"/>
                  <a:gd name="T4" fmla="*/ 259 w 562"/>
                  <a:gd name="T5" fmla="*/ 57 h 513"/>
                  <a:gd name="T6" fmla="*/ 515 w 562"/>
                  <a:gd name="T7" fmla="*/ 33 h 513"/>
                  <a:gd name="T8" fmla="*/ 539 w 562"/>
                  <a:gd name="T9" fmla="*/ 257 h 513"/>
                  <a:gd name="T10" fmla="*/ 475 w 562"/>
                  <a:gd name="T11" fmla="*/ 433 h 513"/>
                  <a:gd name="T12" fmla="*/ 475 w 562"/>
                  <a:gd name="T13" fmla="*/ 465 h 513"/>
                  <a:gd name="T14" fmla="*/ 315 w 562"/>
                  <a:gd name="T15" fmla="*/ 505 h 513"/>
                  <a:gd name="T16" fmla="*/ 227 w 562"/>
                  <a:gd name="T17" fmla="*/ 417 h 513"/>
                  <a:gd name="T18" fmla="*/ 187 w 562"/>
                  <a:gd name="T19" fmla="*/ 297 h 513"/>
                  <a:gd name="T20" fmla="*/ 115 w 562"/>
                  <a:gd name="T21" fmla="*/ 305 h 513"/>
                  <a:gd name="T22" fmla="*/ 67 w 562"/>
                  <a:gd name="T23" fmla="*/ 337 h 513"/>
                  <a:gd name="T24" fmla="*/ 35 w 562"/>
                  <a:gd name="T25" fmla="*/ 257 h 513"/>
                  <a:gd name="T26" fmla="*/ 3 w 562"/>
                  <a:gd name="T27" fmla="*/ 193 h 513"/>
                  <a:gd name="T28" fmla="*/ 19 w 562"/>
                  <a:gd name="T29" fmla="*/ 177 h 513"/>
                  <a:gd name="T30" fmla="*/ 91 w 562"/>
                  <a:gd name="T31" fmla="*/ 1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2" h="513">
                    <a:moveTo>
                      <a:pt x="91" y="177"/>
                    </a:moveTo>
                    <a:cubicBezTo>
                      <a:pt x="117" y="166"/>
                      <a:pt x="143" y="141"/>
                      <a:pt x="171" y="121"/>
                    </a:cubicBezTo>
                    <a:cubicBezTo>
                      <a:pt x="199" y="101"/>
                      <a:pt x="202" y="72"/>
                      <a:pt x="259" y="57"/>
                    </a:cubicBezTo>
                    <a:cubicBezTo>
                      <a:pt x="316" y="42"/>
                      <a:pt x="468" y="0"/>
                      <a:pt x="515" y="33"/>
                    </a:cubicBezTo>
                    <a:cubicBezTo>
                      <a:pt x="562" y="66"/>
                      <a:pt x="546" y="190"/>
                      <a:pt x="539" y="257"/>
                    </a:cubicBezTo>
                    <a:cubicBezTo>
                      <a:pt x="532" y="324"/>
                      <a:pt x="486" y="398"/>
                      <a:pt x="475" y="433"/>
                    </a:cubicBezTo>
                    <a:cubicBezTo>
                      <a:pt x="464" y="468"/>
                      <a:pt x="502" y="453"/>
                      <a:pt x="475" y="465"/>
                    </a:cubicBezTo>
                    <a:cubicBezTo>
                      <a:pt x="448" y="477"/>
                      <a:pt x="356" y="513"/>
                      <a:pt x="315" y="505"/>
                    </a:cubicBezTo>
                    <a:cubicBezTo>
                      <a:pt x="274" y="497"/>
                      <a:pt x="248" y="452"/>
                      <a:pt x="227" y="417"/>
                    </a:cubicBezTo>
                    <a:cubicBezTo>
                      <a:pt x="206" y="382"/>
                      <a:pt x="206" y="316"/>
                      <a:pt x="187" y="297"/>
                    </a:cubicBezTo>
                    <a:cubicBezTo>
                      <a:pt x="168" y="278"/>
                      <a:pt x="135" y="298"/>
                      <a:pt x="115" y="305"/>
                    </a:cubicBezTo>
                    <a:cubicBezTo>
                      <a:pt x="95" y="312"/>
                      <a:pt x="80" y="345"/>
                      <a:pt x="67" y="337"/>
                    </a:cubicBezTo>
                    <a:cubicBezTo>
                      <a:pt x="54" y="329"/>
                      <a:pt x="46" y="281"/>
                      <a:pt x="35" y="257"/>
                    </a:cubicBezTo>
                    <a:cubicBezTo>
                      <a:pt x="24" y="233"/>
                      <a:pt x="6" y="206"/>
                      <a:pt x="3" y="193"/>
                    </a:cubicBezTo>
                    <a:cubicBezTo>
                      <a:pt x="0" y="180"/>
                      <a:pt x="4" y="180"/>
                      <a:pt x="19" y="177"/>
                    </a:cubicBezTo>
                    <a:cubicBezTo>
                      <a:pt x="34" y="174"/>
                      <a:pt x="76" y="177"/>
                      <a:pt x="91" y="177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409" name="Freeform 185"/>
              <p:cNvSpPr>
                <a:spLocks noChangeAspect="1"/>
              </p:cNvSpPr>
              <p:nvPr/>
            </p:nvSpPr>
            <p:spPr bwMode="auto">
              <a:xfrm>
                <a:off x="696" y="2336"/>
                <a:ext cx="424" cy="407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52410" name="Freeform 186"/>
            <p:cNvSpPr>
              <a:spLocks noChangeAspect="1"/>
            </p:cNvSpPr>
            <p:nvPr/>
          </p:nvSpPr>
          <p:spPr bwMode="auto">
            <a:xfrm>
              <a:off x="2785" y="2592"/>
              <a:ext cx="95" cy="336"/>
            </a:xfrm>
            <a:custGeom>
              <a:avLst/>
              <a:gdLst>
                <a:gd name="T0" fmla="*/ 48 w 96"/>
                <a:gd name="T1" fmla="*/ 0 h 336"/>
                <a:gd name="T2" fmla="*/ 96 w 96"/>
                <a:gd name="T3" fmla="*/ 192 h 336"/>
                <a:gd name="T4" fmla="*/ 48 w 96"/>
                <a:gd name="T5" fmla="*/ 288 h 336"/>
                <a:gd name="T6" fmla="*/ 0 w 96"/>
                <a:gd name="T7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" h="336">
                  <a:moveTo>
                    <a:pt x="48" y="0"/>
                  </a:moveTo>
                  <a:cubicBezTo>
                    <a:pt x="72" y="72"/>
                    <a:pt x="96" y="144"/>
                    <a:pt x="96" y="192"/>
                  </a:cubicBezTo>
                  <a:cubicBezTo>
                    <a:pt x="96" y="240"/>
                    <a:pt x="64" y="264"/>
                    <a:pt x="48" y="288"/>
                  </a:cubicBezTo>
                  <a:cubicBezTo>
                    <a:pt x="32" y="312"/>
                    <a:pt x="16" y="324"/>
                    <a:pt x="0" y="336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52417" name="Group 193"/>
          <p:cNvGrpSpPr>
            <a:grpSpLocks noChangeAspect="1"/>
          </p:cNvGrpSpPr>
          <p:nvPr/>
        </p:nvGrpSpPr>
        <p:grpSpPr bwMode="auto">
          <a:xfrm>
            <a:off x="6705600" y="4343400"/>
            <a:ext cx="357188" cy="487363"/>
            <a:chOff x="2352" y="2016"/>
            <a:chExt cx="667" cy="912"/>
          </a:xfrm>
        </p:grpSpPr>
        <p:grpSp>
          <p:nvGrpSpPr>
            <p:cNvPr id="50297" name="Group 194"/>
            <p:cNvGrpSpPr>
              <a:grpSpLocks noChangeAspect="1"/>
            </p:cNvGrpSpPr>
            <p:nvPr/>
          </p:nvGrpSpPr>
          <p:grpSpPr bwMode="auto">
            <a:xfrm>
              <a:off x="2352" y="2016"/>
              <a:ext cx="667" cy="824"/>
              <a:chOff x="453" y="1920"/>
              <a:chExt cx="667" cy="824"/>
            </a:xfrm>
          </p:grpSpPr>
          <p:sp>
            <p:nvSpPr>
              <p:cNvPr id="52419" name="Oval 195"/>
              <p:cNvSpPr>
                <a:spLocks noChangeAspect="1" noChangeArrowheads="1"/>
              </p:cNvSpPr>
              <p:nvPr/>
            </p:nvSpPr>
            <p:spPr bwMode="auto">
              <a:xfrm>
                <a:off x="625" y="1920"/>
                <a:ext cx="252" cy="288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420" name="Freeform 196"/>
              <p:cNvSpPr>
                <a:spLocks noChangeAspect="1"/>
              </p:cNvSpPr>
              <p:nvPr/>
            </p:nvSpPr>
            <p:spPr bwMode="auto">
              <a:xfrm>
                <a:off x="453" y="2181"/>
                <a:ext cx="563" cy="514"/>
              </a:xfrm>
              <a:custGeom>
                <a:avLst/>
                <a:gdLst>
                  <a:gd name="T0" fmla="*/ 91 w 562"/>
                  <a:gd name="T1" fmla="*/ 177 h 513"/>
                  <a:gd name="T2" fmla="*/ 171 w 562"/>
                  <a:gd name="T3" fmla="*/ 121 h 513"/>
                  <a:gd name="T4" fmla="*/ 259 w 562"/>
                  <a:gd name="T5" fmla="*/ 57 h 513"/>
                  <a:gd name="T6" fmla="*/ 515 w 562"/>
                  <a:gd name="T7" fmla="*/ 33 h 513"/>
                  <a:gd name="T8" fmla="*/ 539 w 562"/>
                  <a:gd name="T9" fmla="*/ 257 h 513"/>
                  <a:gd name="T10" fmla="*/ 475 w 562"/>
                  <a:gd name="T11" fmla="*/ 433 h 513"/>
                  <a:gd name="T12" fmla="*/ 475 w 562"/>
                  <a:gd name="T13" fmla="*/ 465 h 513"/>
                  <a:gd name="T14" fmla="*/ 315 w 562"/>
                  <a:gd name="T15" fmla="*/ 505 h 513"/>
                  <a:gd name="T16" fmla="*/ 227 w 562"/>
                  <a:gd name="T17" fmla="*/ 417 h 513"/>
                  <a:gd name="T18" fmla="*/ 187 w 562"/>
                  <a:gd name="T19" fmla="*/ 297 h 513"/>
                  <a:gd name="T20" fmla="*/ 115 w 562"/>
                  <a:gd name="T21" fmla="*/ 305 h 513"/>
                  <a:gd name="T22" fmla="*/ 67 w 562"/>
                  <a:gd name="T23" fmla="*/ 337 h 513"/>
                  <a:gd name="T24" fmla="*/ 35 w 562"/>
                  <a:gd name="T25" fmla="*/ 257 h 513"/>
                  <a:gd name="T26" fmla="*/ 3 w 562"/>
                  <a:gd name="T27" fmla="*/ 193 h 513"/>
                  <a:gd name="T28" fmla="*/ 19 w 562"/>
                  <a:gd name="T29" fmla="*/ 177 h 513"/>
                  <a:gd name="T30" fmla="*/ 91 w 562"/>
                  <a:gd name="T31" fmla="*/ 1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2" h="513">
                    <a:moveTo>
                      <a:pt x="91" y="177"/>
                    </a:moveTo>
                    <a:cubicBezTo>
                      <a:pt x="117" y="166"/>
                      <a:pt x="143" y="141"/>
                      <a:pt x="171" y="121"/>
                    </a:cubicBezTo>
                    <a:cubicBezTo>
                      <a:pt x="199" y="101"/>
                      <a:pt x="202" y="72"/>
                      <a:pt x="259" y="57"/>
                    </a:cubicBezTo>
                    <a:cubicBezTo>
                      <a:pt x="316" y="42"/>
                      <a:pt x="468" y="0"/>
                      <a:pt x="515" y="33"/>
                    </a:cubicBezTo>
                    <a:cubicBezTo>
                      <a:pt x="562" y="66"/>
                      <a:pt x="546" y="190"/>
                      <a:pt x="539" y="257"/>
                    </a:cubicBezTo>
                    <a:cubicBezTo>
                      <a:pt x="532" y="324"/>
                      <a:pt x="486" y="398"/>
                      <a:pt x="475" y="433"/>
                    </a:cubicBezTo>
                    <a:cubicBezTo>
                      <a:pt x="464" y="468"/>
                      <a:pt x="502" y="453"/>
                      <a:pt x="475" y="465"/>
                    </a:cubicBezTo>
                    <a:cubicBezTo>
                      <a:pt x="448" y="477"/>
                      <a:pt x="356" y="513"/>
                      <a:pt x="315" y="505"/>
                    </a:cubicBezTo>
                    <a:cubicBezTo>
                      <a:pt x="274" y="497"/>
                      <a:pt x="248" y="452"/>
                      <a:pt x="227" y="417"/>
                    </a:cubicBezTo>
                    <a:cubicBezTo>
                      <a:pt x="206" y="382"/>
                      <a:pt x="206" y="316"/>
                      <a:pt x="187" y="297"/>
                    </a:cubicBezTo>
                    <a:cubicBezTo>
                      <a:pt x="168" y="278"/>
                      <a:pt x="135" y="298"/>
                      <a:pt x="115" y="305"/>
                    </a:cubicBezTo>
                    <a:cubicBezTo>
                      <a:pt x="95" y="312"/>
                      <a:pt x="80" y="345"/>
                      <a:pt x="67" y="337"/>
                    </a:cubicBezTo>
                    <a:cubicBezTo>
                      <a:pt x="54" y="329"/>
                      <a:pt x="46" y="281"/>
                      <a:pt x="35" y="257"/>
                    </a:cubicBezTo>
                    <a:cubicBezTo>
                      <a:pt x="24" y="233"/>
                      <a:pt x="6" y="206"/>
                      <a:pt x="3" y="193"/>
                    </a:cubicBezTo>
                    <a:cubicBezTo>
                      <a:pt x="0" y="180"/>
                      <a:pt x="4" y="180"/>
                      <a:pt x="19" y="177"/>
                    </a:cubicBezTo>
                    <a:cubicBezTo>
                      <a:pt x="34" y="174"/>
                      <a:pt x="76" y="177"/>
                      <a:pt x="91" y="177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421" name="Freeform 197"/>
              <p:cNvSpPr>
                <a:spLocks noChangeAspect="1"/>
              </p:cNvSpPr>
              <p:nvPr/>
            </p:nvSpPr>
            <p:spPr bwMode="auto">
              <a:xfrm>
                <a:off x="696" y="2336"/>
                <a:ext cx="424" cy="407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52422" name="Freeform 198"/>
            <p:cNvSpPr>
              <a:spLocks noChangeAspect="1"/>
            </p:cNvSpPr>
            <p:nvPr/>
          </p:nvSpPr>
          <p:spPr bwMode="auto">
            <a:xfrm>
              <a:off x="2785" y="2592"/>
              <a:ext cx="95" cy="336"/>
            </a:xfrm>
            <a:custGeom>
              <a:avLst/>
              <a:gdLst>
                <a:gd name="T0" fmla="*/ 48 w 96"/>
                <a:gd name="T1" fmla="*/ 0 h 336"/>
                <a:gd name="T2" fmla="*/ 96 w 96"/>
                <a:gd name="T3" fmla="*/ 192 h 336"/>
                <a:gd name="T4" fmla="*/ 48 w 96"/>
                <a:gd name="T5" fmla="*/ 288 h 336"/>
                <a:gd name="T6" fmla="*/ 0 w 96"/>
                <a:gd name="T7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" h="336">
                  <a:moveTo>
                    <a:pt x="48" y="0"/>
                  </a:moveTo>
                  <a:cubicBezTo>
                    <a:pt x="72" y="72"/>
                    <a:pt x="96" y="144"/>
                    <a:pt x="96" y="192"/>
                  </a:cubicBezTo>
                  <a:cubicBezTo>
                    <a:pt x="96" y="240"/>
                    <a:pt x="64" y="264"/>
                    <a:pt x="48" y="288"/>
                  </a:cubicBezTo>
                  <a:cubicBezTo>
                    <a:pt x="32" y="312"/>
                    <a:pt x="16" y="324"/>
                    <a:pt x="0" y="336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52423" name="Group 199"/>
          <p:cNvGrpSpPr>
            <a:grpSpLocks noChangeAspect="1"/>
          </p:cNvGrpSpPr>
          <p:nvPr/>
        </p:nvGrpSpPr>
        <p:grpSpPr bwMode="auto">
          <a:xfrm>
            <a:off x="5943600" y="4419600"/>
            <a:ext cx="357188" cy="487363"/>
            <a:chOff x="2352" y="2016"/>
            <a:chExt cx="667" cy="912"/>
          </a:xfrm>
        </p:grpSpPr>
        <p:grpSp>
          <p:nvGrpSpPr>
            <p:cNvPr id="50292" name="Group 200"/>
            <p:cNvGrpSpPr>
              <a:grpSpLocks noChangeAspect="1"/>
            </p:cNvGrpSpPr>
            <p:nvPr/>
          </p:nvGrpSpPr>
          <p:grpSpPr bwMode="auto">
            <a:xfrm>
              <a:off x="2352" y="2016"/>
              <a:ext cx="667" cy="824"/>
              <a:chOff x="453" y="1920"/>
              <a:chExt cx="667" cy="824"/>
            </a:xfrm>
          </p:grpSpPr>
          <p:sp>
            <p:nvSpPr>
              <p:cNvPr id="52425" name="Oval 201"/>
              <p:cNvSpPr>
                <a:spLocks noChangeAspect="1" noChangeArrowheads="1"/>
              </p:cNvSpPr>
              <p:nvPr/>
            </p:nvSpPr>
            <p:spPr bwMode="auto">
              <a:xfrm>
                <a:off x="625" y="1920"/>
                <a:ext cx="252" cy="288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426" name="Freeform 202"/>
              <p:cNvSpPr>
                <a:spLocks noChangeAspect="1"/>
              </p:cNvSpPr>
              <p:nvPr/>
            </p:nvSpPr>
            <p:spPr bwMode="auto">
              <a:xfrm>
                <a:off x="453" y="2181"/>
                <a:ext cx="563" cy="514"/>
              </a:xfrm>
              <a:custGeom>
                <a:avLst/>
                <a:gdLst>
                  <a:gd name="T0" fmla="*/ 91 w 562"/>
                  <a:gd name="T1" fmla="*/ 177 h 513"/>
                  <a:gd name="T2" fmla="*/ 171 w 562"/>
                  <a:gd name="T3" fmla="*/ 121 h 513"/>
                  <a:gd name="T4" fmla="*/ 259 w 562"/>
                  <a:gd name="T5" fmla="*/ 57 h 513"/>
                  <a:gd name="T6" fmla="*/ 515 w 562"/>
                  <a:gd name="T7" fmla="*/ 33 h 513"/>
                  <a:gd name="T8" fmla="*/ 539 w 562"/>
                  <a:gd name="T9" fmla="*/ 257 h 513"/>
                  <a:gd name="T10" fmla="*/ 475 w 562"/>
                  <a:gd name="T11" fmla="*/ 433 h 513"/>
                  <a:gd name="T12" fmla="*/ 475 w 562"/>
                  <a:gd name="T13" fmla="*/ 465 h 513"/>
                  <a:gd name="T14" fmla="*/ 315 w 562"/>
                  <a:gd name="T15" fmla="*/ 505 h 513"/>
                  <a:gd name="T16" fmla="*/ 227 w 562"/>
                  <a:gd name="T17" fmla="*/ 417 h 513"/>
                  <a:gd name="T18" fmla="*/ 187 w 562"/>
                  <a:gd name="T19" fmla="*/ 297 h 513"/>
                  <a:gd name="T20" fmla="*/ 115 w 562"/>
                  <a:gd name="T21" fmla="*/ 305 h 513"/>
                  <a:gd name="T22" fmla="*/ 67 w 562"/>
                  <a:gd name="T23" fmla="*/ 337 h 513"/>
                  <a:gd name="T24" fmla="*/ 35 w 562"/>
                  <a:gd name="T25" fmla="*/ 257 h 513"/>
                  <a:gd name="T26" fmla="*/ 3 w 562"/>
                  <a:gd name="T27" fmla="*/ 193 h 513"/>
                  <a:gd name="T28" fmla="*/ 19 w 562"/>
                  <a:gd name="T29" fmla="*/ 177 h 513"/>
                  <a:gd name="T30" fmla="*/ 91 w 562"/>
                  <a:gd name="T31" fmla="*/ 1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2" h="513">
                    <a:moveTo>
                      <a:pt x="91" y="177"/>
                    </a:moveTo>
                    <a:cubicBezTo>
                      <a:pt x="117" y="166"/>
                      <a:pt x="143" y="141"/>
                      <a:pt x="171" y="121"/>
                    </a:cubicBezTo>
                    <a:cubicBezTo>
                      <a:pt x="199" y="101"/>
                      <a:pt x="202" y="72"/>
                      <a:pt x="259" y="57"/>
                    </a:cubicBezTo>
                    <a:cubicBezTo>
                      <a:pt x="316" y="42"/>
                      <a:pt x="468" y="0"/>
                      <a:pt x="515" y="33"/>
                    </a:cubicBezTo>
                    <a:cubicBezTo>
                      <a:pt x="562" y="66"/>
                      <a:pt x="546" y="190"/>
                      <a:pt x="539" y="257"/>
                    </a:cubicBezTo>
                    <a:cubicBezTo>
                      <a:pt x="532" y="324"/>
                      <a:pt x="486" y="398"/>
                      <a:pt x="475" y="433"/>
                    </a:cubicBezTo>
                    <a:cubicBezTo>
                      <a:pt x="464" y="468"/>
                      <a:pt x="502" y="453"/>
                      <a:pt x="475" y="465"/>
                    </a:cubicBezTo>
                    <a:cubicBezTo>
                      <a:pt x="448" y="477"/>
                      <a:pt x="356" y="513"/>
                      <a:pt x="315" y="505"/>
                    </a:cubicBezTo>
                    <a:cubicBezTo>
                      <a:pt x="274" y="497"/>
                      <a:pt x="248" y="452"/>
                      <a:pt x="227" y="417"/>
                    </a:cubicBezTo>
                    <a:cubicBezTo>
                      <a:pt x="206" y="382"/>
                      <a:pt x="206" y="316"/>
                      <a:pt x="187" y="297"/>
                    </a:cubicBezTo>
                    <a:cubicBezTo>
                      <a:pt x="168" y="278"/>
                      <a:pt x="135" y="298"/>
                      <a:pt x="115" y="305"/>
                    </a:cubicBezTo>
                    <a:cubicBezTo>
                      <a:pt x="95" y="312"/>
                      <a:pt x="80" y="345"/>
                      <a:pt x="67" y="337"/>
                    </a:cubicBezTo>
                    <a:cubicBezTo>
                      <a:pt x="54" y="329"/>
                      <a:pt x="46" y="281"/>
                      <a:pt x="35" y="257"/>
                    </a:cubicBezTo>
                    <a:cubicBezTo>
                      <a:pt x="24" y="233"/>
                      <a:pt x="6" y="206"/>
                      <a:pt x="3" y="193"/>
                    </a:cubicBezTo>
                    <a:cubicBezTo>
                      <a:pt x="0" y="180"/>
                      <a:pt x="4" y="180"/>
                      <a:pt x="19" y="177"/>
                    </a:cubicBezTo>
                    <a:cubicBezTo>
                      <a:pt x="34" y="174"/>
                      <a:pt x="76" y="177"/>
                      <a:pt x="91" y="177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427" name="Freeform 203"/>
              <p:cNvSpPr>
                <a:spLocks noChangeAspect="1"/>
              </p:cNvSpPr>
              <p:nvPr/>
            </p:nvSpPr>
            <p:spPr bwMode="auto">
              <a:xfrm>
                <a:off x="696" y="2336"/>
                <a:ext cx="424" cy="407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52428" name="Freeform 204"/>
            <p:cNvSpPr>
              <a:spLocks noChangeAspect="1"/>
            </p:cNvSpPr>
            <p:nvPr/>
          </p:nvSpPr>
          <p:spPr bwMode="auto">
            <a:xfrm>
              <a:off x="2785" y="2592"/>
              <a:ext cx="95" cy="336"/>
            </a:xfrm>
            <a:custGeom>
              <a:avLst/>
              <a:gdLst>
                <a:gd name="T0" fmla="*/ 48 w 96"/>
                <a:gd name="T1" fmla="*/ 0 h 336"/>
                <a:gd name="T2" fmla="*/ 96 w 96"/>
                <a:gd name="T3" fmla="*/ 192 h 336"/>
                <a:gd name="T4" fmla="*/ 48 w 96"/>
                <a:gd name="T5" fmla="*/ 288 h 336"/>
                <a:gd name="T6" fmla="*/ 0 w 96"/>
                <a:gd name="T7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" h="336">
                  <a:moveTo>
                    <a:pt x="48" y="0"/>
                  </a:moveTo>
                  <a:cubicBezTo>
                    <a:pt x="72" y="72"/>
                    <a:pt x="96" y="144"/>
                    <a:pt x="96" y="192"/>
                  </a:cubicBezTo>
                  <a:cubicBezTo>
                    <a:pt x="96" y="240"/>
                    <a:pt x="64" y="264"/>
                    <a:pt x="48" y="288"/>
                  </a:cubicBezTo>
                  <a:cubicBezTo>
                    <a:pt x="32" y="312"/>
                    <a:pt x="16" y="324"/>
                    <a:pt x="0" y="336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52429" name="Group 205"/>
          <p:cNvGrpSpPr>
            <a:grpSpLocks noChangeAspect="1"/>
          </p:cNvGrpSpPr>
          <p:nvPr/>
        </p:nvGrpSpPr>
        <p:grpSpPr bwMode="auto">
          <a:xfrm>
            <a:off x="5029200" y="3733800"/>
            <a:ext cx="357188" cy="487363"/>
            <a:chOff x="2352" y="2016"/>
            <a:chExt cx="667" cy="912"/>
          </a:xfrm>
        </p:grpSpPr>
        <p:grpSp>
          <p:nvGrpSpPr>
            <p:cNvPr id="50287" name="Group 206"/>
            <p:cNvGrpSpPr>
              <a:grpSpLocks noChangeAspect="1"/>
            </p:cNvGrpSpPr>
            <p:nvPr/>
          </p:nvGrpSpPr>
          <p:grpSpPr bwMode="auto">
            <a:xfrm>
              <a:off x="2352" y="2016"/>
              <a:ext cx="667" cy="824"/>
              <a:chOff x="453" y="1920"/>
              <a:chExt cx="667" cy="824"/>
            </a:xfrm>
          </p:grpSpPr>
          <p:sp>
            <p:nvSpPr>
              <p:cNvPr id="52431" name="Oval 207"/>
              <p:cNvSpPr>
                <a:spLocks noChangeAspect="1" noChangeArrowheads="1"/>
              </p:cNvSpPr>
              <p:nvPr/>
            </p:nvSpPr>
            <p:spPr bwMode="auto">
              <a:xfrm>
                <a:off x="625" y="1920"/>
                <a:ext cx="252" cy="288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432" name="Freeform 208"/>
              <p:cNvSpPr>
                <a:spLocks noChangeAspect="1"/>
              </p:cNvSpPr>
              <p:nvPr/>
            </p:nvSpPr>
            <p:spPr bwMode="auto">
              <a:xfrm>
                <a:off x="453" y="2181"/>
                <a:ext cx="563" cy="514"/>
              </a:xfrm>
              <a:custGeom>
                <a:avLst/>
                <a:gdLst>
                  <a:gd name="T0" fmla="*/ 91 w 562"/>
                  <a:gd name="T1" fmla="*/ 177 h 513"/>
                  <a:gd name="T2" fmla="*/ 171 w 562"/>
                  <a:gd name="T3" fmla="*/ 121 h 513"/>
                  <a:gd name="T4" fmla="*/ 259 w 562"/>
                  <a:gd name="T5" fmla="*/ 57 h 513"/>
                  <a:gd name="T6" fmla="*/ 515 w 562"/>
                  <a:gd name="T7" fmla="*/ 33 h 513"/>
                  <a:gd name="T8" fmla="*/ 539 w 562"/>
                  <a:gd name="T9" fmla="*/ 257 h 513"/>
                  <a:gd name="T10" fmla="*/ 475 w 562"/>
                  <a:gd name="T11" fmla="*/ 433 h 513"/>
                  <a:gd name="T12" fmla="*/ 475 w 562"/>
                  <a:gd name="T13" fmla="*/ 465 h 513"/>
                  <a:gd name="T14" fmla="*/ 315 w 562"/>
                  <a:gd name="T15" fmla="*/ 505 h 513"/>
                  <a:gd name="T16" fmla="*/ 227 w 562"/>
                  <a:gd name="T17" fmla="*/ 417 h 513"/>
                  <a:gd name="T18" fmla="*/ 187 w 562"/>
                  <a:gd name="T19" fmla="*/ 297 h 513"/>
                  <a:gd name="T20" fmla="*/ 115 w 562"/>
                  <a:gd name="T21" fmla="*/ 305 h 513"/>
                  <a:gd name="T22" fmla="*/ 67 w 562"/>
                  <a:gd name="T23" fmla="*/ 337 h 513"/>
                  <a:gd name="T24" fmla="*/ 35 w 562"/>
                  <a:gd name="T25" fmla="*/ 257 h 513"/>
                  <a:gd name="T26" fmla="*/ 3 w 562"/>
                  <a:gd name="T27" fmla="*/ 193 h 513"/>
                  <a:gd name="T28" fmla="*/ 19 w 562"/>
                  <a:gd name="T29" fmla="*/ 177 h 513"/>
                  <a:gd name="T30" fmla="*/ 91 w 562"/>
                  <a:gd name="T31" fmla="*/ 1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2" h="513">
                    <a:moveTo>
                      <a:pt x="91" y="177"/>
                    </a:moveTo>
                    <a:cubicBezTo>
                      <a:pt x="117" y="166"/>
                      <a:pt x="143" y="141"/>
                      <a:pt x="171" y="121"/>
                    </a:cubicBezTo>
                    <a:cubicBezTo>
                      <a:pt x="199" y="101"/>
                      <a:pt x="202" y="72"/>
                      <a:pt x="259" y="57"/>
                    </a:cubicBezTo>
                    <a:cubicBezTo>
                      <a:pt x="316" y="42"/>
                      <a:pt x="468" y="0"/>
                      <a:pt x="515" y="33"/>
                    </a:cubicBezTo>
                    <a:cubicBezTo>
                      <a:pt x="562" y="66"/>
                      <a:pt x="546" y="190"/>
                      <a:pt x="539" y="257"/>
                    </a:cubicBezTo>
                    <a:cubicBezTo>
                      <a:pt x="532" y="324"/>
                      <a:pt x="486" y="398"/>
                      <a:pt x="475" y="433"/>
                    </a:cubicBezTo>
                    <a:cubicBezTo>
                      <a:pt x="464" y="468"/>
                      <a:pt x="502" y="453"/>
                      <a:pt x="475" y="465"/>
                    </a:cubicBezTo>
                    <a:cubicBezTo>
                      <a:pt x="448" y="477"/>
                      <a:pt x="356" y="513"/>
                      <a:pt x="315" y="505"/>
                    </a:cubicBezTo>
                    <a:cubicBezTo>
                      <a:pt x="274" y="497"/>
                      <a:pt x="248" y="452"/>
                      <a:pt x="227" y="417"/>
                    </a:cubicBezTo>
                    <a:cubicBezTo>
                      <a:pt x="206" y="382"/>
                      <a:pt x="206" y="316"/>
                      <a:pt x="187" y="297"/>
                    </a:cubicBezTo>
                    <a:cubicBezTo>
                      <a:pt x="168" y="278"/>
                      <a:pt x="135" y="298"/>
                      <a:pt x="115" y="305"/>
                    </a:cubicBezTo>
                    <a:cubicBezTo>
                      <a:pt x="95" y="312"/>
                      <a:pt x="80" y="345"/>
                      <a:pt x="67" y="337"/>
                    </a:cubicBezTo>
                    <a:cubicBezTo>
                      <a:pt x="54" y="329"/>
                      <a:pt x="46" y="281"/>
                      <a:pt x="35" y="257"/>
                    </a:cubicBezTo>
                    <a:cubicBezTo>
                      <a:pt x="24" y="233"/>
                      <a:pt x="6" y="206"/>
                      <a:pt x="3" y="193"/>
                    </a:cubicBezTo>
                    <a:cubicBezTo>
                      <a:pt x="0" y="180"/>
                      <a:pt x="4" y="180"/>
                      <a:pt x="19" y="177"/>
                    </a:cubicBezTo>
                    <a:cubicBezTo>
                      <a:pt x="34" y="174"/>
                      <a:pt x="76" y="177"/>
                      <a:pt x="91" y="177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433" name="Freeform 209"/>
              <p:cNvSpPr>
                <a:spLocks noChangeAspect="1"/>
              </p:cNvSpPr>
              <p:nvPr/>
            </p:nvSpPr>
            <p:spPr bwMode="auto">
              <a:xfrm>
                <a:off x="696" y="2336"/>
                <a:ext cx="424" cy="407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52434" name="Freeform 210"/>
            <p:cNvSpPr>
              <a:spLocks noChangeAspect="1"/>
            </p:cNvSpPr>
            <p:nvPr/>
          </p:nvSpPr>
          <p:spPr bwMode="auto">
            <a:xfrm>
              <a:off x="2785" y="2592"/>
              <a:ext cx="95" cy="336"/>
            </a:xfrm>
            <a:custGeom>
              <a:avLst/>
              <a:gdLst>
                <a:gd name="T0" fmla="*/ 48 w 96"/>
                <a:gd name="T1" fmla="*/ 0 h 336"/>
                <a:gd name="T2" fmla="*/ 96 w 96"/>
                <a:gd name="T3" fmla="*/ 192 h 336"/>
                <a:gd name="T4" fmla="*/ 48 w 96"/>
                <a:gd name="T5" fmla="*/ 288 h 336"/>
                <a:gd name="T6" fmla="*/ 0 w 96"/>
                <a:gd name="T7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" h="336">
                  <a:moveTo>
                    <a:pt x="48" y="0"/>
                  </a:moveTo>
                  <a:cubicBezTo>
                    <a:pt x="72" y="72"/>
                    <a:pt x="96" y="144"/>
                    <a:pt x="96" y="192"/>
                  </a:cubicBezTo>
                  <a:cubicBezTo>
                    <a:pt x="96" y="240"/>
                    <a:pt x="64" y="264"/>
                    <a:pt x="48" y="288"/>
                  </a:cubicBezTo>
                  <a:cubicBezTo>
                    <a:pt x="32" y="312"/>
                    <a:pt x="16" y="324"/>
                    <a:pt x="0" y="336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52435" name="Group 211"/>
          <p:cNvGrpSpPr>
            <a:grpSpLocks noChangeAspect="1"/>
          </p:cNvGrpSpPr>
          <p:nvPr/>
        </p:nvGrpSpPr>
        <p:grpSpPr bwMode="auto">
          <a:xfrm>
            <a:off x="7848600" y="3505200"/>
            <a:ext cx="357188" cy="487363"/>
            <a:chOff x="2352" y="2016"/>
            <a:chExt cx="667" cy="912"/>
          </a:xfrm>
        </p:grpSpPr>
        <p:grpSp>
          <p:nvGrpSpPr>
            <p:cNvPr id="50282" name="Group 212"/>
            <p:cNvGrpSpPr>
              <a:grpSpLocks noChangeAspect="1"/>
            </p:cNvGrpSpPr>
            <p:nvPr/>
          </p:nvGrpSpPr>
          <p:grpSpPr bwMode="auto">
            <a:xfrm>
              <a:off x="2352" y="2016"/>
              <a:ext cx="667" cy="824"/>
              <a:chOff x="453" y="1920"/>
              <a:chExt cx="667" cy="824"/>
            </a:xfrm>
          </p:grpSpPr>
          <p:sp>
            <p:nvSpPr>
              <p:cNvPr id="52437" name="Oval 213"/>
              <p:cNvSpPr>
                <a:spLocks noChangeAspect="1" noChangeArrowheads="1"/>
              </p:cNvSpPr>
              <p:nvPr/>
            </p:nvSpPr>
            <p:spPr bwMode="auto">
              <a:xfrm>
                <a:off x="625" y="1920"/>
                <a:ext cx="252" cy="288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438" name="Freeform 214"/>
              <p:cNvSpPr>
                <a:spLocks noChangeAspect="1"/>
              </p:cNvSpPr>
              <p:nvPr/>
            </p:nvSpPr>
            <p:spPr bwMode="auto">
              <a:xfrm>
                <a:off x="453" y="2181"/>
                <a:ext cx="563" cy="514"/>
              </a:xfrm>
              <a:custGeom>
                <a:avLst/>
                <a:gdLst>
                  <a:gd name="T0" fmla="*/ 91 w 562"/>
                  <a:gd name="T1" fmla="*/ 177 h 513"/>
                  <a:gd name="T2" fmla="*/ 171 w 562"/>
                  <a:gd name="T3" fmla="*/ 121 h 513"/>
                  <a:gd name="T4" fmla="*/ 259 w 562"/>
                  <a:gd name="T5" fmla="*/ 57 h 513"/>
                  <a:gd name="T6" fmla="*/ 515 w 562"/>
                  <a:gd name="T7" fmla="*/ 33 h 513"/>
                  <a:gd name="T8" fmla="*/ 539 w 562"/>
                  <a:gd name="T9" fmla="*/ 257 h 513"/>
                  <a:gd name="T10" fmla="*/ 475 w 562"/>
                  <a:gd name="T11" fmla="*/ 433 h 513"/>
                  <a:gd name="T12" fmla="*/ 475 w 562"/>
                  <a:gd name="T13" fmla="*/ 465 h 513"/>
                  <a:gd name="T14" fmla="*/ 315 w 562"/>
                  <a:gd name="T15" fmla="*/ 505 h 513"/>
                  <a:gd name="T16" fmla="*/ 227 w 562"/>
                  <a:gd name="T17" fmla="*/ 417 h 513"/>
                  <a:gd name="T18" fmla="*/ 187 w 562"/>
                  <a:gd name="T19" fmla="*/ 297 h 513"/>
                  <a:gd name="T20" fmla="*/ 115 w 562"/>
                  <a:gd name="T21" fmla="*/ 305 h 513"/>
                  <a:gd name="T22" fmla="*/ 67 w 562"/>
                  <a:gd name="T23" fmla="*/ 337 h 513"/>
                  <a:gd name="T24" fmla="*/ 35 w 562"/>
                  <a:gd name="T25" fmla="*/ 257 h 513"/>
                  <a:gd name="T26" fmla="*/ 3 w 562"/>
                  <a:gd name="T27" fmla="*/ 193 h 513"/>
                  <a:gd name="T28" fmla="*/ 19 w 562"/>
                  <a:gd name="T29" fmla="*/ 177 h 513"/>
                  <a:gd name="T30" fmla="*/ 91 w 562"/>
                  <a:gd name="T31" fmla="*/ 1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2" h="513">
                    <a:moveTo>
                      <a:pt x="91" y="177"/>
                    </a:moveTo>
                    <a:cubicBezTo>
                      <a:pt x="117" y="166"/>
                      <a:pt x="143" y="141"/>
                      <a:pt x="171" y="121"/>
                    </a:cubicBezTo>
                    <a:cubicBezTo>
                      <a:pt x="199" y="101"/>
                      <a:pt x="202" y="72"/>
                      <a:pt x="259" y="57"/>
                    </a:cubicBezTo>
                    <a:cubicBezTo>
                      <a:pt x="316" y="42"/>
                      <a:pt x="468" y="0"/>
                      <a:pt x="515" y="33"/>
                    </a:cubicBezTo>
                    <a:cubicBezTo>
                      <a:pt x="562" y="66"/>
                      <a:pt x="546" y="190"/>
                      <a:pt x="539" y="257"/>
                    </a:cubicBezTo>
                    <a:cubicBezTo>
                      <a:pt x="532" y="324"/>
                      <a:pt x="486" y="398"/>
                      <a:pt x="475" y="433"/>
                    </a:cubicBezTo>
                    <a:cubicBezTo>
                      <a:pt x="464" y="468"/>
                      <a:pt x="502" y="453"/>
                      <a:pt x="475" y="465"/>
                    </a:cubicBezTo>
                    <a:cubicBezTo>
                      <a:pt x="448" y="477"/>
                      <a:pt x="356" y="513"/>
                      <a:pt x="315" y="505"/>
                    </a:cubicBezTo>
                    <a:cubicBezTo>
                      <a:pt x="274" y="497"/>
                      <a:pt x="248" y="452"/>
                      <a:pt x="227" y="417"/>
                    </a:cubicBezTo>
                    <a:cubicBezTo>
                      <a:pt x="206" y="382"/>
                      <a:pt x="206" y="316"/>
                      <a:pt x="187" y="297"/>
                    </a:cubicBezTo>
                    <a:cubicBezTo>
                      <a:pt x="168" y="278"/>
                      <a:pt x="135" y="298"/>
                      <a:pt x="115" y="305"/>
                    </a:cubicBezTo>
                    <a:cubicBezTo>
                      <a:pt x="95" y="312"/>
                      <a:pt x="80" y="345"/>
                      <a:pt x="67" y="337"/>
                    </a:cubicBezTo>
                    <a:cubicBezTo>
                      <a:pt x="54" y="329"/>
                      <a:pt x="46" y="281"/>
                      <a:pt x="35" y="257"/>
                    </a:cubicBezTo>
                    <a:cubicBezTo>
                      <a:pt x="24" y="233"/>
                      <a:pt x="6" y="206"/>
                      <a:pt x="3" y="193"/>
                    </a:cubicBezTo>
                    <a:cubicBezTo>
                      <a:pt x="0" y="180"/>
                      <a:pt x="4" y="180"/>
                      <a:pt x="19" y="177"/>
                    </a:cubicBezTo>
                    <a:cubicBezTo>
                      <a:pt x="34" y="174"/>
                      <a:pt x="76" y="177"/>
                      <a:pt x="91" y="177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439" name="Freeform 215"/>
              <p:cNvSpPr>
                <a:spLocks noChangeAspect="1"/>
              </p:cNvSpPr>
              <p:nvPr/>
            </p:nvSpPr>
            <p:spPr bwMode="auto">
              <a:xfrm>
                <a:off x="696" y="2336"/>
                <a:ext cx="424" cy="407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52440" name="Freeform 216"/>
            <p:cNvSpPr>
              <a:spLocks noChangeAspect="1"/>
            </p:cNvSpPr>
            <p:nvPr/>
          </p:nvSpPr>
          <p:spPr bwMode="auto">
            <a:xfrm>
              <a:off x="2785" y="2592"/>
              <a:ext cx="95" cy="336"/>
            </a:xfrm>
            <a:custGeom>
              <a:avLst/>
              <a:gdLst>
                <a:gd name="T0" fmla="*/ 48 w 96"/>
                <a:gd name="T1" fmla="*/ 0 h 336"/>
                <a:gd name="T2" fmla="*/ 96 w 96"/>
                <a:gd name="T3" fmla="*/ 192 h 336"/>
                <a:gd name="T4" fmla="*/ 48 w 96"/>
                <a:gd name="T5" fmla="*/ 288 h 336"/>
                <a:gd name="T6" fmla="*/ 0 w 96"/>
                <a:gd name="T7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" h="336">
                  <a:moveTo>
                    <a:pt x="48" y="0"/>
                  </a:moveTo>
                  <a:cubicBezTo>
                    <a:pt x="72" y="72"/>
                    <a:pt x="96" y="144"/>
                    <a:pt x="96" y="192"/>
                  </a:cubicBezTo>
                  <a:cubicBezTo>
                    <a:pt x="96" y="240"/>
                    <a:pt x="64" y="264"/>
                    <a:pt x="48" y="288"/>
                  </a:cubicBezTo>
                  <a:cubicBezTo>
                    <a:pt x="32" y="312"/>
                    <a:pt x="16" y="324"/>
                    <a:pt x="0" y="336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52441" name="Group 217"/>
          <p:cNvGrpSpPr>
            <a:grpSpLocks noChangeAspect="1"/>
          </p:cNvGrpSpPr>
          <p:nvPr/>
        </p:nvGrpSpPr>
        <p:grpSpPr bwMode="auto">
          <a:xfrm>
            <a:off x="7935913" y="3886200"/>
            <a:ext cx="357187" cy="487363"/>
            <a:chOff x="2352" y="2016"/>
            <a:chExt cx="667" cy="912"/>
          </a:xfrm>
        </p:grpSpPr>
        <p:grpSp>
          <p:nvGrpSpPr>
            <p:cNvPr id="50277" name="Group 218"/>
            <p:cNvGrpSpPr>
              <a:grpSpLocks noChangeAspect="1"/>
            </p:cNvGrpSpPr>
            <p:nvPr/>
          </p:nvGrpSpPr>
          <p:grpSpPr bwMode="auto">
            <a:xfrm>
              <a:off x="2352" y="2016"/>
              <a:ext cx="667" cy="824"/>
              <a:chOff x="453" y="1920"/>
              <a:chExt cx="667" cy="824"/>
            </a:xfrm>
          </p:grpSpPr>
          <p:sp>
            <p:nvSpPr>
              <p:cNvPr id="52443" name="Oval 219"/>
              <p:cNvSpPr>
                <a:spLocks noChangeAspect="1" noChangeArrowheads="1"/>
              </p:cNvSpPr>
              <p:nvPr/>
            </p:nvSpPr>
            <p:spPr bwMode="auto">
              <a:xfrm>
                <a:off x="625" y="1920"/>
                <a:ext cx="252" cy="288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444" name="Freeform 220"/>
              <p:cNvSpPr>
                <a:spLocks noChangeAspect="1"/>
              </p:cNvSpPr>
              <p:nvPr/>
            </p:nvSpPr>
            <p:spPr bwMode="auto">
              <a:xfrm>
                <a:off x="453" y="2181"/>
                <a:ext cx="563" cy="514"/>
              </a:xfrm>
              <a:custGeom>
                <a:avLst/>
                <a:gdLst>
                  <a:gd name="T0" fmla="*/ 91 w 562"/>
                  <a:gd name="T1" fmla="*/ 177 h 513"/>
                  <a:gd name="T2" fmla="*/ 171 w 562"/>
                  <a:gd name="T3" fmla="*/ 121 h 513"/>
                  <a:gd name="T4" fmla="*/ 259 w 562"/>
                  <a:gd name="T5" fmla="*/ 57 h 513"/>
                  <a:gd name="T6" fmla="*/ 515 w 562"/>
                  <a:gd name="T7" fmla="*/ 33 h 513"/>
                  <a:gd name="T8" fmla="*/ 539 w 562"/>
                  <a:gd name="T9" fmla="*/ 257 h 513"/>
                  <a:gd name="T10" fmla="*/ 475 w 562"/>
                  <a:gd name="T11" fmla="*/ 433 h 513"/>
                  <a:gd name="T12" fmla="*/ 475 w 562"/>
                  <a:gd name="T13" fmla="*/ 465 h 513"/>
                  <a:gd name="T14" fmla="*/ 315 w 562"/>
                  <a:gd name="T15" fmla="*/ 505 h 513"/>
                  <a:gd name="T16" fmla="*/ 227 w 562"/>
                  <a:gd name="T17" fmla="*/ 417 h 513"/>
                  <a:gd name="T18" fmla="*/ 187 w 562"/>
                  <a:gd name="T19" fmla="*/ 297 h 513"/>
                  <a:gd name="T20" fmla="*/ 115 w 562"/>
                  <a:gd name="T21" fmla="*/ 305 h 513"/>
                  <a:gd name="T22" fmla="*/ 67 w 562"/>
                  <a:gd name="T23" fmla="*/ 337 h 513"/>
                  <a:gd name="T24" fmla="*/ 35 w 562"/>
                  <a:gd name="T25" fmla="*/ 257 h 513"/>
                  <a:gd name="T26" fmla="*/ 3 w 562"/>
                  <a:gd name="T27" fmla="*/ 193 h 513"/>
                  <a:gd name="T28" fmla="*/ 19 w 562"/>
                  <a:gd name="T29" fmla="*/ 177 h 513"/>
                  <a:gd name="T30" fmla="*/ 91 w 562"/>
                  <a:gd name="T31" fmla="*/ 1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2" h="513">
                    <a:moveTo>
                      <a:pt x="91" y="177"/>
                    </a:moveTo>
                    <a:cubicBezTo>
                      <a:pt x="117" y="166"/>
                      <a:pt x="143" y="141"/>
                      <a:pt x="171" y="121"/>
                    </a:cubicBezTo>
                    <a:cubicBezTo>
                      <a:pt x="199" y="101"/>
                      <a:pt x="202" y="72"/>
                      <a:pt x="259" y="57"/>
                    </a:cubicBezTo>
                    <a:cubicBezTo>
                      <a:pt x="316" y="42"/>
                      <a:pt x="468" y="0"/>
                      <a:pt x="515" y="33"/>
                    </a:cubicBezTo>
                    <a:cubicBezTo>
                      <a:pt x="562" y="66"/>
                      <a:pt x="546" y="190"/>
                      <a:pt x="539" y="257"/>
                    </a:cubicBezTo>
                    <a:cubicBezTo>
                      <a:pt x="532" y="324"/>
                      <a:pt x="486" y="398"/>
                      <a:pt x="475" y="433"/>
                    </a:cubicBezTo>
                    <a:cubicBezTo>
                      <a:pt x="464" y="468"/>
                      <a:pt x="502" y="453"/>
                      <a:pt x="475" y="465"/>
                    </a:cubicBezTo>
                    <a:cubicBezTo>
                      <a:pt x="448" y="477"/>
                      <a:pt x="356" y="513"/>
                      <a:pt x="315" y="505"/>
                    </a:cubicBezTo>
                    <a:cubicBezTo>
                      <a:pt x="274" y="497"/>
                      <a:pt x="248" y="452"/>
                      <a:pt x="227" y="417"/>
                    </a:cubicBezTo>
                    <a:cubicBezTo>
                      <a:pt x="206" y="382"/>
                      <a:pt x="206" y="316"/>
                      <a:pt x="187" y="297"/>
                    </a:cubicBezTo>
                    <a:cubicBezTo>
                      <a:pt x="168" y="278"/>
                      <a:pt x="135" y="298"/>
                      <a:pt x="115" y="305"/>
                    </a:cubicBezTo>
                    <a:cubicBezTo>
                      <a:pt x="95" y="312"/>
                      <a:pt x="80" y="345"/>
                      <a:pt x="67" y="337"/>
                    </a:cubicBezTo>
                    <a:cubicBezTo>
                      <a:pt x="54" y="329"/>
                      <a:pt x="46" y="281"/>
                      <a:pt x="35" y="257"/>
                    </a:cubicBezTo>
                    <a:cubicBezTo>
                      <a:pt x="24" y="233"/>
                      <a:pt x="6" y="206"/>
                      <a:pt x="3" y="193"/>
                    </a:cubicBezTo>
                    <a:cubicBezTo>
                      <a:pt x="0" y="180"/>
                      <a:pt x="4" y="180"/>
                      <a:pt x="19" y="177"/>
                    </a:cubicBezTo>
                    <a:cubicBezTo>
                      <a:pt x="34" y="174"/>
                      <a:pt x="76" y="177"/>
                      <a:pt x="91" y="177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445" name="Freeform 221"/>
              <p:cNvSpPr>
                <a:spLocks noChangeAspect="1"/>
              </p:cNvSpPr>
              <p:nvPr/>
            </p:nvSpPr>
            <p:spPr bwMode="auto">
              <a:xfrm>
                <a:off x="696" y="2336"/>
                <a:ext cx="424" cy="407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52446" name="Freeform 222"/>
            <p:cNvSpPr>
              <a:spLocks noChangeAspect="1"/>
            </p:cNvSpPr>
            <p:nvPr/>
          </p:nvSpPr>
          <p:spPr bwMode="auto">
            <a:xfrm>
              <a:off x="2785" y="2592"/>
              <a:ext cx="95" cy="336"/>
            </a:xfrm>
            <a:custGeom>
              <a:avLst/>
              <a:gdLst>
                <a:gd name="T0" fmla="*/ 48 w 96"/>
                <a:gd name="T1" fmla="*/ 0 h 336"/>
                <a:gd name="T2" fmla="*/ 96 w 96"/>
                <a:gd name="T3" fmla="*/ 192 h 336"/>
                <a:gd name="T4" fmla="*/ 48 w 96"/>
                <a:gd name="T5" fmla="*/ 288 h 336"/>
                <a:gd name="T6" fmla="*/ 0 w 96"/>
                <a:gd name="T7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" h="336">
                  <a:moveTo>
                    <a:pt x="48" y="0"/>
                  </a:moveTo>
                  <a:cubicBezTo>
                    <a:pt x="72" y="72"/>
                    <a:pt x="96" y="144"/>
                    <a:pt x="96" y="192"/>
                  </a:cubicBezTo>
                  <a:cubicBezTo>
                    <a:pt x="96" y="240"/>
                    <a:pt x="64" y="264"/>
                    <a:pt x="48" y="288"/>
                  </a:cubicBezTo>
                  <a:cubicBezTo>
                    <a:pt x="32" y="312"/>
                    <a:pt x="16" y="324"/>
                    <a:pt x="0" y="336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52447" name="Group 223"/>
          <p:cNvGrpSpPr>
            <a:grpSpLocks noChangeAspect="1"/>
          </p:cNvGrpSpPr>
          <p:nvPr/>
        </p:nvGrpSpPr>
        <p:grpSpPr bwMode="auto">
          <a:xfrm>
            <a:off x="8012113" y="4343400"/>
            <a:ext cx="357187" cy="487363"/>
            <a:chOff x="2352" y="2016"/>
            <a:chExt cx="667" cy="912"/>
          </a:xfrm>
        </p:grpSpPr>
        <p:grpSp>
          <p:nvGrpSpPr>
            <p:cNvPr id="50272" name="Group 224"/>
            <p:cNvGrpSpPr>
              <a:grpSpLocks noChangeAspect="1"/>
            </p:cNvGrpSpPr>
            <p:nvPr/>
          </p:nvGrpSpPr>
          <p:grpSpPr bwMode="auto">
            <a:xfrm>
              <a:off x="2352" y="2016"/>
              <a:ext cx="667" cy="824"/>
              <a:chOff x="453" y="1920"/>
              <a:chExt cx="667" cy="824"/>
            </a:xfrm>
          </p:grpSpPr>
          <p:sp>
            <p:nvSpPr>
              <p:cNvPr id="52449" name="Oval 225"/>
              <p:cNvSpPr>
                <a:spLocks noChangeAspect="1" noChangeArrowheads="1"/>
              </p:cNvSpPr>
              <p:nvPr/>
            </p:nvSpPr>
            <p:spPr bwMode="auto">
              <a:xfrm>
                <a:off x="625" y="1920"/>
                <a:ext cx="252" cy="288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450" name="Freeform 226"/>
              <p:cNvSpPr>
                <a:spLocks noChangeAspect="1"/>
              </p:cNvSpPr>
              <p:nvPr/>
            </p:nvSpPr>
            <p:spPr bwMode="auto">
              <a:xfrm>
                <a:off x="453" y="2181"/>
                <a:ext cx="563" cy="514"/>
              </a:xfrm>
              <a:custGeom>
                <a:avLst/>
                <a:gdLst>
                  <a:gd name="T0" fmla="*/ 91 w 562"/>
                  <a:gd name="T1" fmla="*/ 177 h 513"/>
                  <a:gd name="T2" fmla="*/ 171 w 562"/>
                  <a:gd name="T3" fmla="*/ 121 h 513"/>
                  <a:gd name="T4" fmla="*/ 259 w 562"/>
                  <a:gd name="T5" fmla="*/ 57 h 513"/>
                  <a:gd name="T6" fmla="*/ 515 w 562"/>
                  <a:gd name="T7" fmla="*/ 33 h 513"/>
                  <a:gd name="T8" fmla="*/ 539 w 562"/>
                  <a:gd name="T9" fmla="*/ 257 h 513"/>
                  <a:gd name="T10" fmla="*/ 475 w 562"/>
                  <a:gd name="T11" fmla="*/ 433 h 513"/>
                  <a:gd name="T12" fmla="*/ 475 w 562"/>
                  <a:gd name="T13" fmla="*/ 465 h 513"/>
                  <a:gd name="T14" fmla="*/ 315 w 562"/>
                  <a:gd name="T15" fmla="*/ 505 h 513"/>
                  <a:gd name="T16" fmla="*/ 227 w 562"/>
                  <a:gd name="T17" fmla="*/ 417 h 513"/>
                  <a:gd name="T18" fmla="*/ 187 w 562"/>
                  <a:gd name="T19" fmla="*/ 297 h 513"/>
                  <a:gd name="T20" fmla="*/ 115 w 562"/>
                  <a:gd name="T21" fmla="*/ 305 h 513"/>
                  <a:gd name="T22" fmla="*/ 67 w 562"/>
                  <a:gd name="T23" fmla="*/ 337 h 513"/>
                  <a:gd name="T24" fmla="*/ 35 w 562"/>
                  <a:gd name="T25" fmla="*/ 257 h 513"/>
                  <a:gd name="T26" fmla="*/ 3 w 562"/>
                  <a:gd name="T27" fmla="*/ 193 h 513"/>
                  <a:gd name="T28" fmla="*/ 19 w 562"/>
                  <a:gd name="T29" fmla="*/ 177 h 513"/>
                  <a:gd name="T30" fmla="*/ 91 w 562"/>
                  <a:gd name="T31" fmla="*/ 1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2" h="513">
                    <a:moveTo>
                      <a:pt x="91" y="177"/>
                    </a:moveTo>
                    <a:cubicBezTo>
                      <a:pt x="117" y="166"/>
                      <a:pt x="143" y="141"/>
                      <a:pt x="171" y="121"/>
                    </a:cubicBezTo>
                    <a:cubicBezTo>
                      <a:pt x="199" y="101"/>
                      <a:pt x="202" y="72"/>
                      <a:pt x="259" y="57"/>
                    </a:cubicBezTo>
                    <a:cubicBezTo>
                      <a:pt x="316" y="42"/>
                      <a:pt x="468" y="0"/>
                      <a:pt x="515" y="33"/>
                    </a:cubicBezTo>
                    <a:cubicBezTo>
                      <a:pt x="562" y="66"/>
                      <a:pt x="546" y="190"/>
                      <a:pt x="539" y="257"/>
                    </a:cubicBezTo>
                    <a:cubicBezTo>
                      <a:pt x="532" y="324"/>
                      <a:pt x="486" y="398"/>
                      <a:pt x="475" y="433"/>
                    </a:cubicBezTo>
                    <a:cubicBezTo>
                      <a:pt x="464" y="468"/>
                      <a:pt x="502" y="453"/>
                      <a:pt x="475" y="465"/>
                    </a:cubicBezTo>
                    <a:cubicBezTo>
                      <a:pt x="448" y="477"/>
                      <a:pt x="356" y="513"/>
                      <a:pt x="315" y="505"/>
                    </a:cubicBezTo>
                    <a:cubicBezTo>
                      <a:pt x="274" y="497"/>
                      <a:pt x="248" y="452"/>
                      <a:pt x="227" y="417"/>
                    </a:cubicBezTo>
                    <a:cubicBezTo>
                      <a:pt x="206" y="382"/>
                      <a:pt x="206" y="316"/>
                      <a:pt x="187" y="297"/>
                    </a:cubicBezTo>
                    <a:cubicBezTo>
                      <a:pt x="168" y="278"/>
                      <a:pt x="135" y="298"/>
                      <a:pt x="115" y="305"/>
                    </a:cubicBezTo>
                    <a:cubicBezTo>
                      <a:pt x="95" y="312"/>
                      <a:pt x="80" y="345"/>
                      <a:pt x="67" y="337"/>
                    </a:cubicBezTo>
                    <a:cubicBezTo>
                      <a:pt x="54" y="329"/>
                      <a:pt x="46" y="281"/>
                      <a:pt x="35" y="257"/>
                    </a:cubicBezTo>
                    <a:cubicBezTo>
                      <a:pt x="24" y="233"/>
                      <a:pt x="6" y="206"/>
                      <a:pt x="3" y="193"/>
                    </a:cubicBezTo>
                    <a:cubicBezTo>
                      <a:pt x="0" y="180"/>
                      <a:pt x="4" y="180"/>
                      <a:pt x="19" y="177"/>
                    </a:cubicBezTo>
                    <a:cubicBezTo>
                      <a:pt x="34" y="174"/>
                      <a:pt x="76" y="177"/>
                      <a:pt x="91" y="177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451" name="Freeform 227"/>
              <p:cNvSpPr>
                <a:spLocks noChangeAspect="1"/>
              </p:cNvSpPr>
              <p:nvPr/>
            </p:nvSpPr>
            <p:spPr bwMode="auto">
              <a:xfrm>
                <a:off x="696" y="2336"/>
                <a:ext cx="424" cy="407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52452" name="Freeform 228"/>
            <p:cNvSpPr>
              <a:spLocks noChangeAspect="1"/>
            </p:cNvSpPr>
            <p:nvPr/>
          </p:nvSpPr>
          <p:spPr bwMode="auto">
            <a:xfrm>
              <a:off x="2785" y="2592"/>
              <a:ext cx="95" cy="336"/>
            </a:xfrm>
            <a:custGeom>
              <a:avLst/>
              <a:gdLst>
                <a:gd name="T0" fmla="*/ 48 w 96"/>
                <a:gd name="T1" fmla="*/ 0 h 336"/>
                <a:gd name="T2" fmla="*/ 96 w 96"/>
                <a:gd name="T3" fmla="*/ 192 h 336"/>
                <a:gd name="T4" fmla="*/ 48 w 96"/>
                <a:gd name="T5" fmla="*/ 288 h 336"/>
                <a:gd name="T6" fmla="*/ 0 w 96"/>
                <a:gd name="T7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" h="336">
                  <a:moveTo>
                    <a:pt x="48" y="0"/>
                  </a:moveTo>
                  <a:cubicBezTo>
                    <a:pt x="72" y="72"/>
                    <a:pt x="96" y="144"/>
                    <a:pt x="96" y="192"/>
                  </a:cubicBezTo>
                  <a:cubicBezTo>
                    <a:pt x="96" y="240"/>
                    <a:pt x="64" y="264"/>
                    <a:pt x="48" y="288"/>
                  </a:cubicBezTo>
                  <a:cubicBezTo>
                    <a:pt x="32" y="312"/>
                    <a:pt x="16" y="324"/>
                    <a:pt x="0" y="336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52454" name="AutoShape 230"/>
          <p:cNvSpPr>
            <a:spLocks noChangeAspect="1" noChangeArrowheads="1"/>
          </p:cNvSpPr>
          <p:nvPr/>
        </p:nvSpPr>
        <p:spPr bwMode="auto">
          <a:xfrm>
            <a:off x="4648200" y="2209800"/>
            <a:ext cx="1858963" cy="669925"/>
          </a:xfrm>
          <a:prstGeom prst="wedgeEllipseCallout">
            <a:avLst>
              <a:gd name="adj1" fmla="val 77620"/>
              <a:gd name="adj2" fmla="val 568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defRPr/>
            </a:pPr>
            <a:endParaRPr lang="en-US" sz="4000">
              <a:solidFill>
                <a:schemeClr val="accent2"/>
              </a:solidFill>
              <a:cs typeface="+mn-cs"/>
            </a:endParaRPr>
          </a:p>
        </p:txBody>
      </p:sp>
      <p:sp>
        <p:nvSpPr>
          <p:cNvPr id="52455" name="Text Box 231"/>
          <p:cNvSpPr txBox="1">
            <a:spLocks noChangeAspect="1" noChangeArrowheads="1"/>
          </p:cNvSpPr>
          <p:nvPr/>
        </p:nvSpPr>
        <p:spPr bwMode="auto">
          <a:xfrm>
            <a:off x="4864559" y="2237208"/>
            <a:ext cx="1589088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050" b="1" dirty="0">
                <a:solidFill>
                  <a:srgbClr val="FF0000"/>
                </a:solidFill>
                <a:cs typeface="+mn-cs"/>
              </a:rPr>
              <a:t>There are too many</a:t>
            </a:r>
          </a:p>
          <a:p>
            <a:pPr eaLnBrk="1" hangingPunct="1">
              <a:defRPr/>
            </a:pPr>
            <a:r>
              <a:rPr lang="en-US" sz="1050" b="1" dirty="0">
                <a:solidFill>
                  <a:srgbClr val="FF0000"/>
                </a:solidFill>
                <a:cs typeface="+mn-cs"/>
              </a:rPr>
              <a:t>students! I cannot cope!</a:t>
            </a:r>
          </a:p>
        </p:txBody>
      </p:sp>
      <p:sp>
        <p:nvSpPr>
          <p:cNvPr id="52457" name="Rectangle 233"/>
          <p:cNvSpPr>
            <a:spLocks noChangeArrowheads="1"/>
          </p:cNvSpPr>
          <p:nvPr/>
        </p:nvSpPr>
        <p:spPr bwMode="auto">
          <a:xfrm>
            <a:off x="533400" y="1447800"/>
            <a:ext cx="3962400" cy="4191000"/>
          </a:xfrm>
          <a:prstGeom prst="rect">
            <a:avLst/>
          </a:prstGeom>
          <a:noFill/>
          <a:ln w="9525">
            <a:solidFill>
              <a:srgbClr val="9933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None/>
              <a:defRPr/>
            </a:pPr>
            <a:r>
              <a:rPr lang="en-US" sz="2400">
                <a:cs typeface="+mn-cs"/>
              </a:rPr>
              <a:t>If toput increases</a:t>
            </a:r>
          </a:p>
        </p:txBody>
      </p:sp>
      <p:grpSp>
        <p:nvGrpSpPr>
          <p:cNvPr id="52527" name="Group 303"/>
          <p:cNvGrpSpPr>
            <a:grpSpLocks/>
          </p:cNvGrpSpPr>
          <p:nvPr/>
        </p:nvGrpSpPr>
        <p:grpSpPr bwMode="auto">
          <a:xfrm>
            <a:off x="533400" y="1795463"/>
            <a:ext cx="3725863" cy="3743325"/>
            <a:chOff x="336" y="1131"/>
            <a:chExt cx="2347" cy="2358"/>
          </a:xfrm>
        </p:grpSpPr>
        <p:sp>
          <p:nvSpPr>
            <p:cNvPr id="52458" name="Text Box 234"/>
            <p:cNvSpPr txBox="1">
              <a:spLocks noChangeArrowheads="1"/>
            </p:cNvSpPr>
            <p:nvPr/>
          </p:nvSpPr>
          <p:spPr bwMode="auto">
            <a:xfrm>
              <a:off x="336" y="2966"/>
              <a:ext cx="2015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600" dirty="0">
                  <a:solidFill>
                    <a:srgbClr val="660066"/>
                  </a:solidFill>
                  <a:cs typeface="+mn-cs"/>
                </a:rPr>
                <a:t>More students seek enrollment</a:t>
              </a:r>
            </a:p>
            <a:p>
              <a:pPr eaLnBrk="1" hangingPunct="1">
                <a:defRPr/>
              </a:pPr>
              <a:r>
                <a:rPr lang="en-US" sz="1600" dirty="0">
                  <a:solidFill>
                    <a:srgbClr val="660066"/>
                  </a:solidFill>
                  <a:cs typeface="+mn-cs"/>
                </a:rPr>
                <a:t>at Smithtown as student</a:t>
              </a:r>
            </a:p>
            <a:p>
              <a:pPr eaLnBrk="1" hangingPunct="1">
                <a:defRPr/>
              </a:pPr>
              <a:r>
                <a:rPr lang="en-US" sz="1600" dirty="0">
                  <a:solidFill>
                    <a:srgbClr val="660066"/>
                  </a:solidFill>
                  <a:cs typeface="+mn-cs"/>
                </a:rPr>
                <a:t>achievement </a:t>
              </a:r>
              <a:r>
                <a:rPr lang="en-US" sz="1600" dirty="0" smtClean="0">
                  <a:solidFill>
                    <a:srgbClr val="660066"/>
                  </a:solidFill>
                  <a:cs typeface="+mn-cs"/>
                </a:rPr>
                <a:t>improves.</a:t>
              </a:r>
              <a:endParaRPr lang="en-US" sz="1600" dirty="0">
                <a:solidFill>
                  <a:srgbClr val="660066"/>
                </a:solidFill>
                <a:cs typeface="+mn-cs"/>
              </a:endParaRPr>
            </a:p>
          </p:txBody>
        </p:sp>
        <p:grpSp>
          <p:nvGrpSpPr>
            <p:cNvPr id="50204" name="Group 235"/>
            <p:cNvGrpSpPr>
              <a:grpSpLocks noChangeAspect="1"/>
            </p:cNvGrpSpPr>
            <p:nvPr/>
          </p:nvGrpSpPr>
          <p:grpSpPr bwMode="auto">
            <a:xfrm flipH="1">
              <a:off x="2400" y="2571"/>
              <a:ext cx="283" cy="401"/>
              <a:chOff x="1824" y="2064"/>
              <a:chExt cx="920" cy="1301"/>
            </a:xfrm>
          </p:grpSpPr>
          <p:grpSp>
            <p:nvGrpSpPr>
              <p:cNvPr id="50265" name="Group 236"/>
              <p:cNvGrpSpPr>
                <a:grpSpLocks noChangeAspect="1"/>
              </p:cNvGrpSpPr>
              <p:nvPr/>
            </p:nvGrpSpPr>
            <p:grpSpPr bwMode="auto">
              <a:xfrm>
                <a:off x="1986" y="2064"/>
                <a:ext cx="758" cy="1301"/>
                <a:chOff x="2133" y="720"/>
                <a:chExt cx="1738" cy="2981"/>
              </a:xfrm>
            </p:grpSpPr>
            <p:sp>
              <p:nvSpPr>
                <p:cNvPr id="52461" name="Freeform 237"/>
                <p:cNvSpPr>
                  <a:spLocks noChangeAspect="1"/>
                </p:cNvSpPr>
                <p:nvPr/>
              </p:nvSpPr>
              <p:spPr bwMode="auto">
                <a:xfrm>
                  <a:off x="2134" y="1248"/>
                  <a:ext cx="1737" cy="2453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2462" name="Oval 238"/>
                <p:cNvSpPr>
                  <a:spLocks noChangeAspect="1" noChangeArrowheads="1"/>
                </p:cNvSpPr>
                <p:nvPr/>
              </p:nvSpPr>
              <p:spPr bwMode="auto">
                <a:xfrm>
                  <a:off x="2544" y="720"/>
                  <a:ext cx="574" cy="57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50266" name="Group 239"/>
              <p:cNvGrpSpPr>
                <a:grpSpLocks noChangeAspect="1"/>
              </p:cNvGrpSpPr>
              <p:nvPr/>
            </p:nvGrpSpPr>
            <p:grpSpPr bwMode="auto">
              <a:xfrm>
                <a:off x="1824" y="2535"/>
                <a:ext cx="362" cy="758"/>
                <a:chOff x="3888" y="1440"/>
                <a:chExt cx="1091" cy="2285"/>
              </a:xfrm>
            </p:grpSpPr>
            <p:sp>
              <p:nvSpPr>
                <p:cNvPr id="52464" name="Oval 240"/>
                <p:cNvSpPr>
                  <a:spLocks noChangeAspect="1" noChangeArrowheads="1"/>
                </p:cNvSpPr>
                <p:nvPr/>
              </p:nvSpPr>
              <p:spPr bwMode="auto">
                <a:xfrm>
                  <a:off x="4221" y="1438"/>
                  <a:ext cx="431" cy="43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2465" name="Freeform 241"/>
                <p:cNvSpPr>
                  <a:spLocks noChangeAspect="1"/>
                </p:cNvSpPr>
                <p:nvPr/>
              </p:nvSpPr>
              <p:spPr bwMode="auto">
                <a:xfrm>
                  <a:off x="3888" y="1869"/>
                  <a:ext cx="1088" cy="1858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786 w 1091"/>
                    <a:gd name="T21" fmla="*/ 964 h 1853"/>
                    <a:gd name="T22" fmla="*/ 798 w 1091"/>
                    <a:gd name="T23" fmla="*/ 1052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9 w 1091"/>
                    <a:gd name="T37" fmla="*/ 1052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332 w 1091"/>
                    <a:gd name="T51" fmla="*/ 1086 h 1853"/>
                    <a:gd name="T52" fmla="*/ 222 w 1091"/>
                    <a:gd name="T53" fmla="*/ 1030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144 w 1091"/>
                    <a:gd name="T59" fmla="*/ 576 h 1853"/>
                    <a:gd name="T60" fmla="*/ 5 w 1091"/>
                    <a:gd name="T61" fmla="*/ 482 h 1853"/>
                    <a:gd name="T62" fmla="*/ 177 w 1091"/>
                    <a:gd name="T63" fmla="*/ 321 h 1853"/>
                    <a:gd name="T64" fmla="*/ 177 w 1091"/>
                    <a:gd name="T65" fmla="*/ 309 h 1853"/>
                    <a:gd name="T66" fmla="*/ 174 w 1091"/>
                    <a:gd name="T67" fmla="*/ 318 h 1853"/>
                    <a:gd name="T68" fmla="*/ 180 w 1091"/>
                    <a:gd name="T69" fmla="*/ 309 h 1853"/>
                    <a:gd name="T70" fmla="*/ 192 w 1091"/>
                    <a:gd name="T71" fmla="*/ 300 h 1853"/>
                    <a:gd name="T72" fmla="*/ 294 w 1091"/>
                    <a:gd name="T73" fmla="*/ 204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50" y="803"/>
                        <a:pt x="755" y="840"/>
                      </a:cubicBezTo>
                      <a:cubicBezTo>
                        <a:pt x="760" y="877"/>
                        <a:pt x="779" y="929"/>
                        <a:pt x="786" y="964"/>
                      </a:cubicBezTo>
                      <a:cubicBezTo>
                        <a:pt x="793" y="999"/>
                        <a:pt x="795" y="1009"/>
                        <a:pt x="798" y="1052"/>
                      </a:cubicBezTo>
                      <a:cubicBezTo>
                        <a:pt x="801" y="1095"/>
                        <a:pt x="810" y="1155"/>
                        <a:pt x="803" y="1224"/>
                      </a:cubicBezTo>
                      <a:cubicBezTo>
                        <a:pt x="796" y="1293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0" y="1701"/>
                        <a:pt x="637" y="1578"/>
                      </a:cubicBezTo>
                      <a:cubicBezTo>
                        <a:pt x="634" y="1455"/>
                        <a:pt x="637" y="1130"/>
                        <a:pt x="609" y="1052"/>
                      </a:cubicBezTo>
                      <a:cubicBezTo>
                        <a:pt x="581" y="974"/>
                        <a:pt x="498" y="1075"/>
                        <a:pt x="471" y="1113"/>
                      </a:cubicBezTo>
                      <a:cubicBezTo>
                        <a:pt x="444" y="115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57" y="1503"/>
                        <a:pt x="271" y="1401"/>
                      </a:cubicBezTo>
                      <a:cubicBezTo>
                        <a:pt x="285" y="1299"/>
                        <a:pt x="340" y="1148"/>
                        <a:pt x="332" y="1086"/>
                      </a:cubicBezTo>
                      <a:cubicBezTo>
                        <a:pt x="324" y="1024"/>
                        <a:pt x="225" y="1084"/>
                        <a:pt x="222" y="1030"/>
                      </a:cubicBezTo>
                      <a:cubicBezTo>
                        <a:pt x="219" y="976"/>
                        <a:pt x="288" y="848"/>
                        <a:pt x="316" y="759"/>
                      </a:cubicBezTo>
                      <a:cubicBezTo>
                        <a:pt x="344" y="670"/>
                        <a:pt x="422" y="523"/>
                        <a:pt x="393" y="493"/>
                      </a:cubicBezTo>
                      <a:cubicBezTo>
                        <a:pt x="364" y="463"/>
                        <a:pt x="209" y="578"/>
                        <a:pt x="144" y="576"/>
                      </a:cubicBezTo>
                      <a:cubicBezTo>
                        <a:pt x="79" y="574"/>
                        <a:pt x="0" y="524"/>
                        <a:pt x="5" y="482"/>
                      </a:cubicBezTo>
                      <a:cubicBezTo>
                        <a:pt x="10" y="440"/>
                        <a:pt x="148" y="350"/>
                        <a:pt x="177" y="321"/>
                      </a:cubicBezTo>
                      <a:cubicBezTo>
                        <a:pt x="206" y="292"/>
                        <a:pt x="177" y="309"/>
                        <a:pt x="177" y="309"/>
                      </a:cubicBezTo>
                      <a:cubicBezTo>
                        <a:pt x="177" y="309"/>
                        <a:pt x="174" y="318"/>
                        <a:pt x="174" y="318"/>
                      </a:cubicBezTo>
                      <a:cubicBezTo>
                        <a:pt x="174" y="318"/>
                        <a:pt x="177" y="312"/>
                        <a:pt x="180" y="309"/>
                      </a:cubicBezTo>
                      <a:cubicBezTo>
                        <a:pt x="183" y="306"/>
                        <a:pt x="173" y="318"/>
                        <a:pt x="192" y="300"/>
                      </a:cubicBezTo>
                      <a:cubicBezTo>
                        <a:pt x="211" y="282"/>
                        <a:pt x="273" y="224"/>
                        <a:pt x="294" y="204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2466" name="Freeform 242"/>
                <p:cNvSpPr>
                  <a:spLocks noChangeAspect="1"/>
                </p:cNvSpPr>
                <p:nvPr/>
              </p:nvSpPr>
              <p:spPr bwMode="auto">
                <a:xfrm>
                  <a:off x="4231" y="2534"/>
                  <a:ext cx="392" cy="59"/>
                </a:xfrm>
                <a:custGeom>
                  <a:avLst/>
                  <a:gdLst>
                    <a:gd name="T0" fmla="*/ 0 w 432"/>
                    <a:gd name="T1" fmla="*/ 0 h 1"/>
                    <a:gd name="T2" fmla="*/ 144 w 432"/>
                    <a:gd name="T3" fmla="*/ 0 h 1"/>
                    <a:gd name="T4" fmla="*/ 192 w 432"/>
                    <a:gd name="T5" fmla="*/ 0 h 1"/>
                    <a:gd name="T6" fmla="*/ 336 w 432"/>
                    <a:gd name="T7" fmla="*/ 0 h 1"/>
                    <a:gd name="T8" fmla="*/ 432 w 43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2" h="1">
                      <a:moveTo>
                        <a:pt x="0" y="0"/>
                      </a:moveTo>
                      <a:cubicBezTo>
                        <a:pt x="56" y="0"/>
                        <a:pt x="112" y="0"/>
                        <a:pt x="144" y="0"/>
                      </a:cubicBezTo>
                      <a:cubicBezTo>
                        <a:pt x="176" y="0"/>
                        <a:pt x="160" y="0"/>
                        <a:pt x="192" y="0"/>
                      </a:cubicBezTo>
                      <a:cubicBezTo>
                        <a:pt x="224" y="0"/>
                        <a:pt x="296" y="0"/>
                        <a:pt x="336" y="0"/>
                      </a:cubicBezTo>
                      <a:cubicBezTo>
                        <a:pt x="376" y="0"/>
                        <a:pt x="404" y="0"/>
                        <a:pt x="432" y="0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50205" name="Group 243"/>
            <p:cNvGrpSpPr>
              <a:grpSpLocks noChangeAspect="1"/>
            </p:cNvGrpSpPr>
            <p:nvPr/>
          </p:nvGrpSpPr>
          <p:grpSpPr bwMode="auto">
            <a:xfrm flipH="1">
              <a:off x="912" y="2571"/>
              <a:ext cx="283" cy="401"/>
              <a:chOff x="1824" y="2064"/>
              <a:chExt cx="920" cy="1301"/>
            </a:xfrm>
          </p:grpSpPr>
          <p:grpSp>
            <p:nvGrpSpPr>
              <p:cNvPr id="50258" name="Group 244"/>
              <p:cNvGrpSpPr>
                <a:grpSpLocks noChangeAspect="1"/>
              </p:cNvGrpSpPr>
              <p:nvPr/>
            </p:nvGrpSpPr>
            <p:grpSpPr bwMode="auto">
              <a:xfrm>
                <a:off x="1986" y="2064"/>
                <a:ext cx="758" cy="1301"/>
                <a:chOff x="2133" y="720"/>
                <a:chExt cx="1738" cy="2981"/>
              </a:xfrm>
            </p:grpSpPr>
            <p:sp>
              <p:nvSpPr>
                <p:cNvPr id="52469" name="Freeform 245"/>
                <p:cNvSpPr>
                  <a:spLocks noChangeAspect="1"/>
                </p:cNvSpPr>
                <p:nvPr/>
              </p:nvSpPr>
              <p:spPr bwMode="auto">
                <a:xfrm>
                  <a:off x="2134" y="1248"/>
                  <a:ext cx="1737" cy="2453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2470" name="Oval 246"/>
                <p:cNvSpPr>
                  <a:spLocks noChangeAspect="1" noChangeArrowheads="1"/>
                </p:cNvSpPr>
                <p:nvPr/>
              </p:nvSpPr>
              <p:spPr bwMode="auto">
                <a:xfrm>
                  <a:off x="2544" y="720"/>
                  <a:ext cx="574" cy="57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50259" name="Group 247"/>
              <p:cNvGrpSpPr>
                <a:grpSpLocks noChangeAspect="1"/>
              </p:cNvGrpSpPr>
              <p:nvPr/>
            </p:nvGrpSpPr>
            <p:grpSpPr bwMode="auto">
              <a:xfrm>
                <a:off x="1824" y="2535"/>
                <a:ext cx="362" cy="758"/>
                <a:chOff x="3888" y="1440"/>
                <a:chExt cx="1091" cy="2285"/>
              </a:xfrm>
            </p:grpSpPr>
            <p:sp>
              <p:nvSpPr>
                <p:cNvPr id="52472" name="Oval 248"/>
                <p:cNvSpPr>
                  <a:spLocks noChangeAspect="1" noChangeArrowheads="1"/>
                </p:cNvSpPr>
                <p:nvPr/>
              </p:nvSpPr>
              <p:spPr bwMode="auto">
                <a:xfrm>
                  <a:off x="4221" y="1438"/>
                  <a:ext cx="431" cy="43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2473" name="Freeform 249"/>
                <p:cNvSpPr>
                  <a:spLocks noChangeAspect="1"/>
                </p:cNvSpPr>
                <p:nvPr/>
              </p:nvSpPr>
              <p:spPr bwMode="auto">
                <a:xfrm>
                  <a:off x="3888" y="1869"/>
                  <a:ext cx="1088" cy="1858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786 w 1091"/>
                    <a:gd name="T21" fmla="*/ 964 h 1853"/>
                    <a:gd name="T22" fmla="*/ 798 w 1091"/>
                    <a:gd name="T23" fmla="*/ 1052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9 w 1091"/>
                    <a:gd name="T37" fmla="*/ 1052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332 w 1091"/>
                    <a:gd name="T51" fmla="*/ 1086 h 1853"/>
                    <a:gd name="T52" fmla="*/ 222 w 1091"/>
                    <a:gd name="T53" fmla="*/ 1030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144 w 1091"/>
                    <a:gd name="T59" fmla="*/ 576 h 1853"/>
                    <a:gd name="T60" fmla="*/ 5 w 1091"/>
                    <a:gd name="T61" fmla="*/ 482 h 1853"/>
                    <a:gd name="T62" fmla="*/ 177 w 1091"/>
                    <a:gd name="T63" fmla="*/ 321 h 1853"/>
                    <a:gd name="T64" fmla="*/ 177 w 1091"/>
                    <a:gd name="T65" fmla="*/ 309 h 1853"/>
                    <a:gd name="T66" fmla="*/ 174 w 1091"/>
                    <a:gd name="T67" fmla="*/ 318 h 1853"/>
                    <a:gd name="T68" fmla="*/ 180 w 1091"/>
                    <a:gd name="T69" fmla="*/ 309 h 1853"/>
                    <a:gd name="T70" fmla="*/ 192 w 1091"/>
                    <a:gd name="T71" fmla="*/ 300 h 1853"/>
                    <a:gd name="T72" fmla="*/ 294 w 1091"/>
                    <a:gd name="T73" fmla="*/ 204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50" y="803"/>
                        <a:pt x="755" y="840"/>
                      </a:cubicBezTo>
                      <a:cubicBezTo>
                        <a:pt x="760" y="877"/>
                        <a:pt x="779" y="929"/>
                        <a:pt x="786" y="964"/>
                      </a:cubicBezTo>
                      <a:cubicBezTo>
                        <a:pt x="793" y="999"/>
                        <a:pt x="795" y="1009"/>
                        <a:pt x="798" y="1052"/>
                      </a:cubicBezTo>
                      <a:cubicBezTo>
                        <a:pt x="801" y="1095"/>
                        <a:pt x="810" y="1155"/>
                        <a:pt x="803" y="1224"/>
                      </a:cubicBezTo>
                      <a:cubicBezTo>
                        <a:pt x="796" y="1293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0" y="1701"/>
                        <a:pt x="637" y="1578"/>
                      </a:cubicBezTo>
                      <a:cubicBezTo>
                        <a:pt x="634" y="1455"/>
                        <a:pt x="637" y="1130"/>
                        <a:pt x="609" y="1052"/>
                      </a:cubicBezTo>
                      <a:cubicBezTo>
                        <a:pt x="581" y="974"/>
                        <a:pt x="498" y="1075"/>
                        <a:pt x="471" y="1113"/>
                      </a:cubicBezTo>
                      <a:cubicBezTo>
                        <a:pt x="444" y="115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57" y="1503"/>
                        <a:pt x="271" y="1401"/>
                      </a:cubicBezTo>
                      <a:cubicBezTo>
                        <a:pt x="285" y="1299"/>
                        <a:pt x="340" y="1148"/>
                        <a:pt x="332" y="1086"/>
                      </a:cubicBezTo>
                      <a:cubicBezTo>
                        <a:pt x="324" y="1024"/>
                        <a:pt x="225" y="1084"/>
                        <a:pt x="222" y="1030"/>
                      </a:cubicBezTo>
                      <a:cubicBezTo>
                        <a:pt x="219" y="976"/>
                        <a:pt x="288" y="848"/>
                        <a:pt x="316" y="759"/>
                      </a:cubicBezTo>
                      <a:cubicBezTo>
                        <a:pt x="344" y="670"/>
                        <a:pt x="422" y="523"/>
                        <a:pt x="393" y="493"/>
                      </a:cubicBezTo>
                      <a:cubicBezTo>
                        <a:pt x="364" y="463"/>
                        <a:pt x="209" y="578"/>
                        <a:pt x="144" y="576"/>
                      </a:cubicBezTo>
                      <a:cubicBezTo>
                        <a:pt x="79" y="574"/>
                        <a:pt x="0" y="524"/>
                        <a:pt x="5" y="482"/>
                      </a:cubicBezTo>
                      <a:cubicBezTo>
                        <a:pt x="10" y="440"/>
                        <a:pt x="148" y="350"/>
                        <a:pt x="177" y="321"/>
                      </a:cubicBezTo>
                      <a:cubicBezTo>
                        <a:pt x="206" y="292"/>
                        <a:pt x="177" y="309"/>
                        <a:pt x="177" y="309"/>
                      </a:cubicBezTo>
                      <a:cubicBezTo>
                        <a:pt x="177" y="309"/>
                        <a:pt x="174" y="318"/>
                        <a:pt x="174" y="318"/>
                      </a:cubicBezTo>
                      <a:cubicBezTo>
                        <a:pt x="174" y="318"/>
                        <a:pt x="177" y="312"/>
                        <a:pt x="180" y="309"/>
                      </a:cubicBezTo>
                      <a:cubicBezTo>
                        <a:pt x="183" y="306"/>
                        <a:pt x="173" y="318"/>
                        <a:pt x="192" y="300"/>
                      </a:cubicBezTo>
                      <a:cubicBezTo>
                        <a:pt x="211" y="282"/>
                        <a:pt x="273" y="224"/>
                        <a:pt x="294" y="204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2474" name="Freeform 250"/>
                <p:cNvSpPr>
                  <a:spLocks noChangeAspect="1"/>
                </p:cNvSpPr>
                <p:nvPr/>
              </p:nvSpPr>
              <p:spPr bwMode="auto">
                <a:xfrm>
                  <a:off x="4231" y="2534"/>
                  <a:ext cx="392" cy="59"/>
                </a:xfrm>
                <a:custGeom>
                  <a:avLst/>
                  <a:gdLst>
                    <a:gd name="T0" fmla="*/ 0 w 432"/>
                    <a:gd name="T1" fmla="*/ 0 h 1"/>
                    <a:gd name="T2" fmla="*/ 144 w 432"/>
                    <a:gd name="T3" fmla="*/ 0 h 1"/>
                    <a:gd name="T4" fmla="*/ 192 w 432"/>
                    <a:gd name="T5" fmla="*/ 0 h 1"/>
                    <a:gd name="T6" fmla="*/ 336 w 432"/>
                    <a:gd name="T7" fmla="*/ 0 h 1"/>
                    <a:gd name="T8" fmla="*/ 432 w 43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2" h="1">
                      <a:moveTo>
                        <a:pt x="0" y="0"/>
                      </a:moveTo>
                      <a:cubicBezTo>
                        <a:pt x="56" y="0"/>
                        <a:pt x="112" y="0"/>
                        <a:pt x="144" y="0"/>
                      </a:cubicBezTo>
                      <a:cubicBezTo>
                        <a:pt x="176" y="0"/>
                        <a:pt x="160" y="0"/>
                        <a:pt x="192" y="0"/>
                      </a:cubicBezTo>
                      <a:cubicBezTo>
                        <a:pt x="224" y="0"/>
                        <a:pt x="296" y="0"/>
                        <a:pt x="336" y="0"/>
                      </a:cubicBezTo>
                      <a:cubicBezTo>
                        <a:pt x="376" y="0"/>
                        <a:pt x="404" y="0"/>
                        <a:pt x="432" y="0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50206" name="Group 251"/>
            <p:cNvGrpSpPr>
              <a:grpSpLocks noChangeAspect="1"/>
            </p:cNvGrpSpPr>
            <p:nvPr/>
          </p:nvGrpSpPr>
          <p:grpSpPr bwMode="auto">
            <a:xfrm flipH="1">
              <a:off x="384" y="2427"/>
              <a:ext cx="283" cy="401"/>
              <a:chOff x="1824" y="2064"/>
              <a:chExt cx="920" cy="1301"/>
            </a:xfrm>
          </p:grpSpPr>
          <p:grpSp>
            <p:nvGrpSpPr>
              <p:cNvPr id="50251" name="Group 252"/>
              <p:cNvGrpSpPr>
                <a:grpSpLocks noChangeAspect="1"/>
              </p:cNvGrpSpPr>
              <p:nvPr/>
            </p:nvGrpSpPr>
            <p:grpSpPr bwMode="auto">
              <a:xfrm>
                <a:off x="1986" y="2064"/>
                <a:ext cx="758" cy="1301"/>
                <a:chOff x="2133" y="720"/>
                <a:chExt cx="1738" cy="2981"/>
              </a:xfrm>
            </p:grpSpPr>
            <p:sp>
              <p:nvSpPr>
                <p:cNvPr id="52477" name="Freeform 253"/>
                <p:cNvSpPr>
                  <a:spLocks noChangeAspect="1"/>
                </p:cNvSpPr>
                <p:nvPr/>
              </p:nvSpPr>
              <p:spPr bwMode="auto">
                <a:xfrm>
                  <a:off x="2134" y="1248"/>
                  <a:ext cx="1737" cy="2453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2478" name="Oval 254"/>
                <p:cNvSpPr>
                  <a:spLocks noChangeAspect="1" noChangeArrowheads="1"/>
                </p:cNvSpPr>
                <p:nvPr/>
              </p:nvSpPr>
              <p:spPr bwMode="auto">
                <a:xfrm>
                  <a:off x="2544" y="720"/>
                  <a:ext cx="574" cy="57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50252" name="Group 255"/>
              <p:cNvGrpSpPr>
                <a:grpSpLocks noChangeAspect="1"/>
              </p:cNvGrpSpPr>
              <p:nvPr/>
            </p:nvGrpSpPr>
            <p:grpSpPr bwMode="auto">
              <a:xfrm>
                <a:off x="1824" y="2535"/>
                <a:ext cx="362" cy="758"/>
                <a:chOff x="3888" y="1440"/>
                <a:chExt cx="1091" cy="2285"/>
              </a:xfrm>
            </p:grpSpPr>
            <p:sp>
              <p:nvSpPr>
                <p:cNvPr id="52480" name="Oval 256"/>
                <p:cNvSpPr>
                  <a:spLocks noChangeAspect="1" noChangeArrowheads="1"/>
                </p:cNvSpPr>
                <p:nvPr/>
              </p:nvSpPr>
              <p:spPr bwMode="auto">
                <a:xfrm>
                  <a:off x="4221" y="1438"/>
                  <a:ext cx="431" cy="43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2481" name="Freeform 257"/>
                <p:cNvSpPr>
                  <a:spLocks noChangeAspect="1"/>
                </p:cNvSpPr>
                <p:nvPr/>
              </p:nvSpPr>
              <p:spPr bwMode="auto">
                <a:xfrm>
                  <a:off x="3888" y="1869"/>
                  <a:ext cx="1088" cy="1858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786 w 1091"/>
                    <a:gd name="T21" fmla="*/ 964 h 1853"/>
                    <a:gd name="T22" fmla="*/ 798 w 1091"/>
                    <a:gd name="T23" fmla="*/ 1052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9 w 1091"/>
                    <a:gd name="T37" fmla="*/ 1052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332 w 1091"/>
                    <a:gd name="T51" fmla="*/ 1086 h 1853"/>
                    <a:gd name="T52" fmla="*/ 222 w 1091"/>
                    <a:gd name="T53" fmla="*/ 1030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144 w 1091"/>
                    <a:gd name="T59" fmla="*/ 576 h 1853"/>
                    <a:gd name="T60" fmla="*/ 5 w 1091"/>
                    <a:gd name="T61" fmla="*/ 482 h 1853"/>
                    <a:gd name="T62" fmla="*/ 177 w 1091"/>
                    <a:gd name="T63" fmla="*/ 321 h 1853"/>
                    <a:gd name="T64" fmla="*/ 177 w 1091"/>
                    <a:gd name="T65" fmla="*/ 309 h 1853"/>
                    <a:gd name="T66" fmla="*/ 174 w 1091"/>
                    <a:gd name="T67" fmla="*/ 318 h 1853"/>
                    <a:gd name="T68" fmla="*/ 180 w 1091"/>
                    <a:gd name="T69" fmla="*/ 309 h 1853"/>
                    <a:gd name="T70" fmla="*/ 192 w 1091"/>
                    <a:gd name="T71" fmla="*/ 300 h 1853"/>
                    <a:gd name="T72" fmla="*/ 294 w 1091"/>
                    <a:gd name="T73" fmla="*/ 204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50" y="803"/>
                        <a:pt x="755" y="840"/>
                      </a:cubicBezTo>
                      <a:cubicBezTo>
                        <a:pt x="760" y="877"/>
                        <a:pt x="779" y="929"/>
                        <a:pt x="786" y="964"/>
                      </a:cubicBezTo>
                      <a:cubicBezTo>
                        <a:pt x="793" y="999"/>
                        <a:pt x="795" y="1009"/>
                        <a:pt x="798" y="1052"/>
                      </a:cubicBezTo>
                      <a:cubicBezTo>
                        <a:pt x="801" y="1095"/>
                        <a:pt x="810" y="1155"/>
                        <a:pt x="803" y="1224"/>
                      </a:cubicBezTo>
                      <a:cubicBezTo>
                        <a:pt x="796" y="1293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0" y="1701"/>
                        <a:pt x="637" y="1578"/>
                      </a:cubicBezTo>
                      <a:cubicBezTo>
                        <a:pt x="634" y="1455"/>
                        <a:pt x="637" y="1130"/>
                        <a:pt x="609" y="1052"/>
                      </a:cubicBezTo>
                      <a:cubicBezTo>
                        <a:pt x="581" y="974"/>
                        <a:pt x="498" y="1075"/>
                        <a:pt x="471" y="1113"/>
                      </a:cubicBezTo>
                      <a:cubicBezTo>
                        <a:pt x="444" y="115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57" y="1503"/>
                        <a:pt x="271" y="1401"/>
                      </a:cubicBezTo>
                      <a:cubicBezTo>
                        <a:pt x="285" y="1299"/>
                        <a:pt x="340" y="1148"/>
                        <a:pt x="332" y="1086"/>
                      </a:cubicBezTo>
                      <a:cubicBezTo>
                        <a:pt x="324" y="1024"/>
                        <a:pt x="225" y="1084"/>
                        <a:pt x="222" y="1030"/>
                      </a:cubicBezTo>
                      <a:cubicBezTo>
                        <a:pt x="219" y="976"/>
                        <a:pt x="288" y="848"/>
                        <a:pt x="316" y="759"/>
                      </a:cubicBezTo>
                      <a:cubicBezTo>
                        <a:pt x="344" y="670"/>
                        <a:pt x="422" y="523"/>
                        <a:pt x="393" y="493"/>
                      </a:cubicBezTo>
                      <a:cubicBezTo>
                        <a:pt x="364" y="463"/>
                        <a:pt x="209" y="578"/>
                        <a:pt x="144" y="576"/>
                      </a:cubicBezTo>
                      <a:cubicBezTo>
                        <a:pt x="79" y="574"/>
                        <a:pt x="0" y="524"/>
                        <a:pt x="5" y="482"/>
                      </a:cubicBezTo>
                      <a:cubicBezTo>
                        <a:pt x="10" y="440"/>
                        <a:pt x="148" y="350"/>
                        <a:pt x="177" y="321"/>
                      </a:cubicBezTo>
                      <a:cubicBezTo>
                        <a:pt x="206" y="292"/>
                        <a:pt x="177" y="309"/>
                        <a:pt x="177" y="309"/>
                      </a:cubicBezTo>
                      <a:cubicBezTo>
                        <a:pt x="177" y="309"/>
                        <a:pt x="174" y="318"/>
                        <a:pt x="174" y="318"/>
                      </a:cubicBezTo>
                      <a:cubicBezTo>
                        <a:pt x="174" y="318"/>
                        <a:pt x="177" y="312"/>
                        <a:pt x="180" y="309"/>
                      </a:cubicBezTo>
                      <a:cubicBezTo>
                        <a:pt x="183" y="306"/>
                        <a:pt x="173" y="318"/>
                        <a:pt x="192" y="300"/>
                      </a:cubicBezTo>
                      <a:cubicBezTo>
                        <a:pt x="211" y="282"/>
                        <a:pt x="273" y="224"/>
                        <a:pt x="294" y="204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2482" name="Freeform 258"/>
                <p:cNvSpPr>
                  <a:spLocks noChangeAspect="1"/>
                </p:cNvSpPr>
                <p:nvPr/>
              </p:nvSpPr>
              <p:spPr bwMode="auto">
                <a:xfrm>
                  <a:off x="4231" y="2534"/>
                  <a:ext cx="392" cy="59"/>
                </a:xfrm>
                <a:custGeom>
                  <a:avLst/>
                  <a:gdLst>
                    <a:gd name="T0" fmla="*/ 0 w 432"/>
                    <a:gd name="T1" fmla="*/ 0 h 1"/>
                    <a:gd name="T2" fmla="*/ 144 w 432"/>
                    <a:gd name="T3" fmla="*/ 0 h 1"/>
                    <a:gd name="T4" fmla="*/ 192 w 432"/>
                    <a:gd name="T5" fmla="*/ 0 h 1"/>
                    <a:gd name="T6" fmla="*/ 336 w 432"/>
                    <a:gd name="T7" fmla="*/ 0 h 1"/>
                    <a:gd name="T8" fmla="*/ 432 w 43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2" h="1">
                      <a:moveTo>
                        <a:pt x="0" y="0"/>
                      </a:moveTo>
                      <a:cubicBezTo>
                        <a:pt x="56" y="0"/>
                        <a:pt x="112" y="0"/>
                        <a:pt x="144" y="0"/>
                      </a:cubicBezTo>
                      <a:cubicBezTo>
                        <a:pt x="176" y="0"/>
                        <a:pt x="160" y="0"/>
                        <a:pt x="192" y="0"/>
                      </a:cubicBezTo>
                      <a:cubicBezTo>
                        <a:pt x="224" y="0"/>
                        <a:pt x="296" y="0"/>
                        <a:pt x="336" y="0"/>
                      </a:cubicBezTo>
                      <a:cubicBezTo>
                        <a:pt x="376" y="0"/>
                        <a:pt x="404" y="0"/>
                        <a:pt x="432" y="0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50207" name="Group 259"/>
            <p:cNvGrpSpPr>
              <a:grpSpLocks noChangeAspect="1"/>
            </p:cNvGrpSpPr>
            <p:nvPr/>
          </p:nvGrpSpPr>
          <p:grpSpPr bwMode="auto">
            <a:xfrm flipH="1">
              <a:off x="768" y="2043"/>
              <a:ext cx="256" cy="362"/>
              <a:chOff x="1824" y="2064"/>
              <a:chExt cx="920" cy="1301"/>
            </a:xfrm>
          </p:grpSpPr>
          <p:grpSp>
            <p:nvGrpSpPr>
              <p:cNvPr id="50244" name="Group 260"/>
              <p:cNvGrpSpPr>
                <a:grpSpLocks noChangeAspect="1"/>
              </p:cNvGrpSpPr>
              <p:nvPr/>
            </p:nvGrpSpPr>
            <p:grpSpPr bwMode="auto">
              <a:xfrm>
                <a:off x="1986" y="2064"/>
                <a:ext cx="758" cy="1301"/>
                <a:chOff x="2133" y="720"/>
                <a:chExt cx="1738" cy="2981"/>
              </a:xfrm>
            </p:grpSpPr>
            <p:sp>
              <p:nvSpPr>
                <p:cNvPr id="52485" name="Freeform 261"/>
                <p:cNvSpPr>
                  <a:spLocks noChangeAspect="1"/>
                </p:cNvSpPr>
                <p:nvPr/>
              </p:nvSpPr>
              <p:spPr bwMode="auto">
                <a:xfrm>
                  <a:off x="2132" y="1247"/>
                  <a:ext cx="1739" cy="2454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2486" name="Oval 262"/>
                <p:cNvSpPr>
                  <a:spLocks noChangeAspect="1" noChangeArrowheads="1"/>
                </p:cNvSpPr>
                <p:nvPr/>
              </p:nvSpPr>
              <p:spPr bwMode="auto">
                <a:xfrm>
                  <a:off x="2544" y="720"/>
                  <a:ext cx="577" cy="576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50245" name="Group 263"/>
              <p:cNvGrpSpPr>
                <a:grpSpLocks noChangeAspect="1"/>
              </p:cNvGrpSpPr>
              <p:nvPr/>
            </p:nvGrpSpPr>
            <p:grpSpPr bwMode="auto">
              <a:xfrm>
                <a:off x="1824" y="2535"/>
                <a:ext cx="362" cy="758"/>
                <a:chOff x="3888" y="1440"/>
                <a:chExt cx="1091" cy="2285"/>
              </a:xfrm>
            </p:grpSpPr>
            <p:sp>
              <p:nvSpPr>
                <p:cNvPr id="52488" name="Oval 264"/>
                <p:cNvSpPr>
                  <a:spLocks noChangeAspect="1" noChangeArrowheads="1"/>
                </p:cNvSpPr>
                <p:nvPr/>
              </p:nvSpPr>
              <p:spPr bwMode="auto">
                <a:xfrm>
                  <a:off x="4224" y="1439"/>
                  <a:ext cx="433" cy="43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2489" name="Freeform 265"/>
                <p:cNvSpPr>
                  <a:spLocks noChangeAspect="1"/>
                </p:cNvSpPr>
                <p:nvPr/>
              </p:nvSpPr>
              <p:spPr bwMode="auto">
                <a:xfrm>
                  <a:off x="3888" y="1873"/>
                  <a:ext cx="1094" cy="1853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786 w 1091"/>
                    <a:gd name="T21" fmla="*/ 964 h 1853"/>
                    <a:gd name="T22" fmla="*/ 798 w 1091"/>
                    <a:gd name="T23" fmla="*/ 1052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9 w 1091"/>
                    <a:gd name="T37" fmla="*/ 1052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332 w 1091"/>
                    <a:gd name="T51" fmla="*/ 1086 h 1853"/>
                    <a:gd name="T52" fmla="*/ 222 w 1091"/>
                    <a:gd name="T53" fmla="*/ 1030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144 w 1091"/>
                    <a:gd name="T59" fmla="*/ 576 h 1853"/>
                    <a:gd name="T60" fmla="*/ 5 w 1091"/>
                    <a:gd name="T61" fmla="*/ 482 h 1853"/>
                    <a:gd name="T62" fmla="*/ 177 w 1091"/>
                    <a:gd name="T63" fmla="*/ 321 h 1853"/>
                    <a:gd name="T64" fmla="*/ 177 w 1091"/>
                    <a:gd name="T65" fmla="*/ 309 h 1853"/>
                    <a:gd name="T66" fmla="*/ 174 w 1091"/>
                    <a:gd name="T67" fmla="*/ 318 h 1853"/>
                    <a:gd name="T68" fmla="*/ 180 w 1091"/>
                    <a:gd name="T69" fmla="*/ 309 h 1853"/>
                    <a:gd name="T70" fmla="*/ 192 w 1091"/>
                    <a:gd name="T71" fmla="*/ 300 h 1853"/>
                    <a:gd name="T72" fmla="*/ 294 w 1091"/>
                    <a:gd name="T73" fmla="*/ 204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50" y="803"/>
                        <a:pt x="755" y="840"/>
                      </a:cubicBezTo>
                      <a:cubicBezTo>
                        <a:pt x="760" y="877"/>
                        <a:pt x="779" y="929"/>
                        <a:pt x="786" y="964"/>
                      </a:cubicBezTo>
                      <a:cubicBezTo>
                        <a:pt x="793" y="999"/>
                        <a:pt x="795" y="1009"/>
                        <a:pt x="798" y="1052"/>
                      </a:cubicBezTo>
                      <a:cubicBezTo>
                        <a:pt x="801" y="1095"/>
                        <a:pt x="810" y="1155"/>
                        <a:pt x="803" y="1224"/>
                      </a:cubicBezTo>
                      <a:cubicBezTo>
                        <a:pt x="796" y="1293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0" y="1701"/>
                        <a:pt x="637" y="1578"/>
                      </a:cubicBezTo>
                      <a:cubicBezTo>
                        <a:pt x="634" y="1455"/>
                        <a:pt x="637" y="1130"/>
                        <a:pt x="609" y="1052"/>
                      </a:cubicBezTo>
                      <a:cubicBezTo>
                        <a:pt x="581" y="974"/>
                        <a:pt x="498" y="1075"/>
                        <a:pt x="471" y="1113"/>
                      </a:cubicBezTo>
                      <a:cubicBezTo>
                        <a:pt x="444" y="115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57" y="1503"/>
                        <a:pt x="271" y="1401"/>
                      </a:cubicBezTo>
                      <a:cubicBezTo>
                        <a:pt x="285" y="1299"/>
                        <a:pt x="340" y="1148"/>
                        <a:pt x="332" y="1086"/>
                      </a:cubicBezTo>
                      <a:cubicBezTo>
                        <a:pt x="324" y="1024"/>
                        <a:pt x="225" y="1084"/>
                        <a:pt x="222" y="1030"/>
                      </a:cubicBezTo>
                      <a:cubicBezTo>
                        <a:pt x="219" y="976"/>
                        <a:pt x="288" y="848"/>
                        <a:pt x="316" y="759"/>
                      </a:cubicBezTo>
                      <a:cubicBezTo>
                        <a:pt x="344" y="670"/>
                        <a:pt x="422" y="523"/>
                        <a:pt x="393" y="493"/>
                      </a:cubicBezTo>
                      <a:cubicBezTo>
                        <a:pt x="364" y="463"/>
                        <a:pt x="209" y="578"/>
                        <a:pt x="144" y="576"/>
                      </a:cubicBezTo>
                      <a:cubicBezTo>
                        <a:pt x="79" y="574"/>
                        <a:pt x="0" y="524"/>
                        <a:pt x="5" y="482"/>
                      </a:cubicBezTo>
                      <a:cubicBezTo>
                        <a:pt x="10" y="440"/>
                        <a:pt x="148" y="350"/>
                        <a:pt x="177" y="321"/>
                      </a:cubicBezTo>
                      <a:cubicBezTo>
                        <a:pt x="206" y="292"/>
                        <a:pt x="177" y="309"/>
                        <a:pt x="177" y="309"/>
                      </a:cubicBezTo>
                      <a:cubicBezTo>
                        <a:pt x="177" y="309"/>
                        <a:pt x="174" y="318"/>
                        <a:pt x="174" y="318"/>
                      </a:cubicBezTo>
                      <a:cubicBezTo>
                        <a:pt x="174" y="318"/>
                        <a:pt x="177" y="312"/>
                        <a:pt x="180" y="309"/>
                      </a:cubicBezTo>
                      <a:cubicBezTo>
                        <a:pt x="183" y="306"/>
                        <a:pt x="173" y="318"/>
                        <a:pt x="192" y="300"/>
                      </a:cubicBezTo>
                      <a:cubicBezTo>
                        <a:pt x="211" y="282"/>
                        <a:pt x="273" y="224"/>
                        <a:pt x="294" y="204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2490" name="Freeform 266"/>
                <p:cNvSpPr>
                  <a:spLocks noChangeAspect="1"/>
                </p:cNvSpPr>
                <p:nvPr/>
              </p:nvSpPr>
              <p:spPr bwMode="auto">
                <a:xfrm>
                  <a:off x="4235" y="2534"/>
                  <a:ext cx="390" cy="54"/>
                </a:xfrm>
                <a:custGeom>
                  <a:avLst/>
                  <a:gdLst>
                    <a:gd name="T0" fmla="*/ 0 w 432"/>
                    <a:gd name="T1" fmla="*/ 0 h 1"/>
                    <a:gd name="T2" fmla="*/ 144 w 432"/>
                    <a:gd name="T3" fmla="*/ 0 h 1"/>
                    <a:gd name="T4" fmla="*/ 192 w 432"/>
                    <a:gd name="T5" fmla="*/ 0 h 1"/>
                    <a:gd name="T6" fmla="*/ 336 w 432"/>
                    <a:gd name="T7" fmla="*/ 0 h 1"/>
                    <a:gd name="T8" fmla="*/ 432 w 43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2" h="1">
                      <a:moveTo>
                        <a:pt x="0" y="0"/>
                      </a:moveTo>
                      <a:cubicBezTo>
                        <a:pt x="56" y="0"/>
                        <a:pt x="112" y="0"/>
                        <a:pt x="144" y="0"/>
                      </a:cubicBezTo>
                      <a:cubicBezTo>
                        <a:pt x="176" y="0"/>
                        <a:pt x="160" y="0"/>
                        <a:pt x="192" y="0"/>
                      </a:cubicBezTo>
                      <a:cubicBezTo>
                        <a:pt x="224" y="0"/>
                        <a:pt x="296" y="0"/>
                        <a:pt x="336" y="0"/>
                      </a:cubicBezTo>
                      <a:cubicBezTo>
                        <a:pt x="376" y="0"/>
                        <a:pt x="404" y="0"/>
                        <a:pt x="432" y="0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50208" name="Group 267"/>
            <p:cNvGrpSpPr>
              <a:grpSpLocks noChangeAspect="1"/>
            </p:cNvGrpSpPr>
            <p:nvPr/>
          </p:nvGrpSpPr>
          <p:grpSpPr bwMode="auto">
            <a:xfrm>
              <a:off x="1056" y="1131"/>
              <a:ext cx="1498" cy="1476"/>
              <a:chOff x="3744" y="1536"/>
              <a:chExt cx="1872" cy="1845"/>
            </a:xfrm>
          </p:grpSpPr>
          <p:grpSp>
            <p:nvGrpSpPr>
              <p:cNvPr id="50215" name="Group 268"/>
              <p:cNvGrpSpPr>
                <a:grpSpLocks noChangeAspect="1"/>
              </p:cNvGrpSpPr>
              <p:nvPr/>
            </p:nvGrpSpPr>
            <p:grpSpPr bwMode="auto">
              <a:xfrm>
                <a:off x="4176" y="2064"/>
                <a:ext cx="1440" cy="1152"/>
                <a:chOff x="4176" y="2064"/>
                <a:chExt cx="1440" cy="1152"/>
              </a:xfrm>
            </p:grpSpPr>
            <p:sp>
              <p:nvSpPr>
                <p:cNvPr id="52493" name="Line 269"/>
                <p:cNvSpPr>
                  <a:spLocks noChangeAspect="1" noChangeShapeType="1"/>
                </p:cNvSpPr>
                <p:nvPr/>
              </p:nvSpPr>
              <p:spPr bwMode="auto">
                <a:xfrm>
                  <a:off x="4320" y="2231"/>
                  <a:ext cx="0" cy="96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2494" name="Line 270"/>
                <p:cNvSpPr>
                  <a:spLocks noChangeAspect="1" noChangeShapeType="1"/>
                </p:cNvSpPr>
                <p:nvPr/>
              </p:nvSpPr>
              <p:spPr bwMode="auto">
                <a:xfrm>
                  <a:off x="4176" y="2064"/>
                  <a:ext cx="1427" cy="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2495" name="Line 271"/>
                <p:cNvSpPr>
                  <a:spLocks noChangeAspect="1" noChangeShapeType="1"/>
                </p:cNvSpPr>
                <p:nvPr/>
              </p:nvSpPr>
              <p:spPr bwMode="auto">
                <a:xfrm>
                  <a:off x="5520" y="2231"/>
                  <a:ext cx="0" cy="96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2496" name="Freeform 272"/>
                <p:cNvSpPr>
                  <a:spLocks noChangeAspect="1"/>
                </p:cNvSpPr>
                <p:nvPr/>
              </p:nvSpPr>
              <p:spPr bwMode="auto">
                <a:xfrm>
                  <a:off x="4800" y="2616"/>
                  <a:ext cx="261" cy="600"/>
                </a:xfrm>
                <a:custGeom>
                  <a:avLst/>
                  <a:gdLst>
                    <a:gd name="T0" fmla="*/ 8 w 491"/>
                    <a:gd name="T1" fmla="*/ 1128 h 1128"/>
                    <a:gd name="T2" fmla="*/ 8 w 491"/>
                    <a:gd name="T3" fmla="*/ 888 h 1128"/>
                    <a:gd name="T4" fmla="*/ 8 w 491"/>
                    <a:gd name="T5" fmla="*/ 696 h 1128"/>
                    <a:gd name="T6" fmla="*/ 8 w 491"/>
                    <a:gd name="T7" fmla="*/ 456 h 1128"/>
                    <a:gd name="T8" fmla="*/ 56 w 491"/>
                    <a:gd name="T9" fmla="*/ 216 h 1128"/>
                    <a:gd name="T10" fmla="*/ 152 w 491"/>
                    <a:gd name="T11" fmla="*/ 72 h 1128"/>
                    <a:gd name="T12" fmla="*/ 256 w 491"/>
                    <a:gd name="T13" fmla="*/ 8 h 1128"/>
                    <a:gd name="T14" fmla="*/ 392 w 491"/>
                    <a:gd name="T15" fmla="*/ 120 h 1128"/>
                    <a:gd name="T16" fmla="*/ 472 w 491"/>
                    <a:gd name="T17" fmla="*/ 448 h 1128"/>
                    <a:gd name="T18" fmla="*/ 488 w 491"/>
                    <a:gd name="T19" fmla="*/ 792 h 1128"/>
                    <a:gd name="T20" fmla="*/ 488 w 491"/>
                    <a:gd name="T21" fmla="*/ 1032 h 1128"/>
                    <a:gd name="T22" fmla="*/ 488 w 491"/>
                    <a:gd name="T23" fmla="*/ 1128 h 1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91" h="1128">
                      <a:moveTo>
                        <a:pt x="8" y="1128"/>
                      </a:moveTo>
                      <a:cubicBezTo>
                        <a:pt x="8" y="1044"/>
                        <a:pt x="8" y="960"/>
                        <a:pt x="8" y="888"/>
                      </a:cubicBezTo>
                      <a:cubicBezTo>
                        <a:pt x="8" y="816"/>
                        <a:pt x="8" y="768"/>
                        <a:pt x="8" y="696"/>
                      </a:cubicBezTo>
                      <a:cubicBezTo>
                        <a:pt x="8" y="624"/>
                        <a:pt x="0" y="536"/>
                        <a:pt x="8" y="456"/>
                      </a:cubicBezTo>
                      <a:cubicBezTo>
                        <a:pt x="16" y="376"/>
                        <a:pt x="32" y="280"/>
                        <a:pt x="56" y="216"/>
                      </a:cubicBezTo>
                      <a:cubicBezTo>
                        <a:pt x="80" y="152"/>
                        <a:pt x="119" y="107"/>
                        <a:pt x="152" y="72"/>
                      </a:cubicBezTo>
                      <a:cubicBezTo>
                        <a:pt x="185" y="37"/>
                        <a:pt x="216" y="0"/>
                        <a:pt x="256" y="8"/>
                      </a:cubicBezTo>
                      <a:cubicBezTo>
                        <a:pt x="296" y="16"/>
                        <a:pt x="356" y="47"/>
                        <a:pt x="392" y="120"/>
                      </a:cubicBezTo>
                      <a:cubicBezTo>
                        <a:pt x="428" y="193"/>
                        <a:pt x="456" y="336"/>
                        <a:pt x="472" y="448"/>
                      </a:cubicBezTo>
                      <a:cubicBezTo>
                        <a:pt x="488" y="560"/>
                        <a:pt x="485" y="695"/>
                        <a:pt x="488" y="792"/>
                      </a:cubicBezTo>
                      <a:cubicBezTo>
                        <a:pt x="491" y="889"/>
                        <a:pt x="488" y="976"/>
                        <a:pt x="488" y="1032"/>
                      </a:cubicBezTo>
                      <a:cubicBezTo>
                        <a:pt x="488" y="1088"/>
                        <a:pt x="488" y="1108"/>
                        <a:pt x="488" y="11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2497" name="Text Box 27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176" y="2064"/>
                  <a:ext cx="1440" cy="4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1" hangingPunct="1">
                    <a:defRPr/>
                  </a:pPr>
                  <a:r>
                    <a:rPr lang="en-US" sz="1400" b="1">
                      <a:solidFill>
                        <a:schemeClr val="accent2"/>
                      </a:solidFill>
                      <a:cs typeface="+mn-cs"/>
                    </a:rPr>
                    <a:t>SMITHTOWN SCHOOLS</a:t>
                  </a:r>
                </a:p>
              </p:txBody>
            </p:sp>
          </p:grpSp>
          <p:sp>
            <p:nvSpPr>
              <p:cNvPr id="52498" name="AutoShape 274"/>
              <p:cNvSpPr>
                <a:spLocks noChangeAspect="1" noChangeArrowheads="1"/>
              </p:cNvSpPr>
              <p:nvPr/>
            </p:nvSpPr>
            <p:spPr bwMode="auto">
              <a:xfrm>
                <a:off x="4128" y="1536"/>
                <a:ext cx="1488" cy="48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50217" name="Group 275"/>
              <p:cNvGrpSpPr>
                <a:grpSpLocks noChangeAspect="1"/>
              </p:cNvGrpSpPr>
              <p:nvPr/>
            </p:nvGrpSpPr>
            <p:grpSpPr bwMode="auto">
              <a:xfrm flipH="1">
                <a:off x="4608" y="2880"/>
                <a:ext cx="354" cy="501"/>
                <a:chOff x="1824" y="2064"/>
                <a:chExt cx="920" cy="1301"/>
              </a:xfrm>
            </p:grpSpPr>
            <p:grpSp>
              <p:nvGrpSpPr>
                <p:cNvPr id="50232" name="Group 276"/>
                <p:cNvGrpSpPr>
                  <a:grpSpLocks noChangeAspect="1"/>
                </p:cNvGrpSpPr>
                <p:nvPr/>
              </p:nvGrpSpPr>
              <p:grpSpPr bwMode="auto">
                <a:xfrm>
                  <a:off x="1986" y="2064"/>
                  <a:ext cx="758" cy="1301"/>
                  <a:chOff x="2133" y="720"/>
                  <a:chExt cx="1738" cy="2981"/>
                </a:xfrm>
              </p:grpSpPr>
              <p:sp>
                <p:nvSpPr>
                  <p:cNvPr id="52501" name="Freeform 277"/>
                  <p:cNvSpPr>
                    <a:spLocks noChangeAspect="1"/>
                  </p:cNvSpPr>
                  <p:nvPr/>
                </p:nvSpPr>
                <p:spPr bwMode="auto">
                  <a:xfrm>
                    <a:off x="2131" y="1247"/>
                    <a:ext cx="1743" cy="2454"/>
                  </a:xfrm>
                  <a:custGeom>
                    <a:avLst/>
                    <a:gdLst>
                      <a:gd name="T0" fmla="*/ 459 w 1738"/>
                      <a:gd name="T1" fmla="*/ 674 h 2455"/>
                      <a:gd name="T2" fmla="*/ 459 w 1738"/>
                      <a:gd name="T3" fmla="*/ 338 h 2455"/>
                      <a:gd name="T4" fmla="*/ 603 w 1738"/>
                      <a:gd name="T5" fmla="*/ 139 h 2455"/>
                      <a:gd name="T6" fmla="*/ 747 w 1738"/>
                      <a:gd name="T7" fmla="*/ 83 h 2455"/>
                      <a:gd name="T8" fmla="*/ 1002 w 1738"/>
                      <a:gd name="T9" fmla="*/ 50 h 2455"/>
                      <a:gd name="T10" fmla="*/ 1113 w 1738"/>
                      <a:gd name="T11" fmla="*/ 382 h 2455"/>
                      <a:gd name="T12" fmla="*/ 1190 w 1738"/>
                      <a:gd name="T13" fmla="*/ 604 h 2455"/>
                      <a:gd name="T14" fmla="*/ 1201 w 1738"/>
                      <a:gd name="T15" fmla="*/ 715 h 2455"/>
                      <a:gd name="T16" fmla="*/ 1245 w 1738"/>
                      <a:gd name="T17" fmla="*/ 792 h 2455"/>
                      <a:gd name="T18" fmla="*/ 1223 w 1738"/>
                      <a:gd name="T19" fmla="*/ 814 h 2455"/>
                      <a:gd name="T20" fmla="*/ 1268 w 1738"/>
                      <a:gd name="T21" fmla="*/ 881 h 2455"/>
                      <a:gd name="T22" fmla="*/ 1268 w 1738"/>
                      <a:gd name="T23" fmla="*/ 958 h 2455"/>
                      <a:gd name="T24" fmla="*/ 1334 w 1738"/>
                      <a:gd name="T25" fmla="*/ 1025 h 2455"/>
                      <a:gd name="T26" fmla="*/ 1345 w 1738"/>
                      <a:gd name="T27" fmla="*/ 1180 h 2455"/>
                      <a:gd name="T28" fmla="*/ 1275 w 1738"/>
                      <a:gd name="T29" fmla="*/ 1394 h 2455"/>
                      <a:gd name="T30" fmla="*/ 1227 w 1738"/>
                      <a:gd name="T31" fmla="*/ 1490 h 2455"/>
                      <a:gd name="T32" fmla="*/ 1323 w 1738"/>
                      <a:gd name="T33" fmla="*/ 1826 h 2455"/>
                      <a:gd name="T34" fmla="*/ 1677 w 1738"/>
                      <a:gd name="T35" fmla="*/ 2144 h 2455"/>
                      <a:gd name="T36" fmla="*/ 1689 w 1738"/>
                      <a:gd name="T37" fmla="*/ 2177 h 2455"/>
                      <a:gd name="T38" fmla="*/ 1467 w 1738"/>
                      <a:gd name="T39" fmla="*/ 2450 h 2455"/>
                      <a:gd name="T40" fmla="*/ 1275 w 1738"/>
                      <a:gd name="T41" fmla="*/ 2210 h 2455"/>
                      <a:gd name="T42" fmla="*/ 1035 w 1738"/>
                      <a:gd name="T43" fmla="*/ 1682 h 2455"/>
                      <a:gd name="T44" fmla="*/ 987 w 1738"/>
                      <a:gd name="T45" fmla="*/ 1346 h 2455"/>
                      <a:gd name="T46" fmla="*/ 939 w 1738"/>
                      <a:gd name="T47" fmla="*/ 1250 h 2455"/>
                      <a:gd name="T48" fmla="*/ 791 w 1738"/>
                      <a:gd name="T49" fmla="*/ 1623 h 2455"/>
                      <a:gd name="T50" fmla="*/ 795 w 1738"/>
                      <a:gd name="T51" fmla="*/ 1970 h 2455"/>
                      <a:gd name="T52" fmla="*/ 802 w 1738"/>
                      <a:gd name="T53" fmla="*/ 2276 h 2455"/>
                      <a:gd name="T54" fmla="*/ 747 w 1738"/>
                      <a:gd name="T55" fmla="*/ 2354 h 2455"/>
                      <a:gd name="T56" fmla="*/ 507 w 1738"/>
                      <a:gd name="T57" fmla="*/ 2354 h 2455"/>
                      <a:gd name="T58" fmla="*/ 507 w 1738"/>
                      <a:gd name="T59" fmla="*/ 2066 h 2455"/>
                      <a:gd name="T60" fmla="*/ 555 w 1738"/>
                      <a:gd name="T61" fmla="*/ 1538 h 2455"/>
                      <a:gd name="T62" fmla="*/ 651 w 1738"/>
                      <a:gd name="T63" fmla="*/ 1154 h 2455"/>
                      <a:gd name="T64" fmla="*/ 651 w 1738"/>
                      <a:gd name="T65" fmla="*/ 962 h 2455"/>
                      <a:gd name="T66" fmla="*/ 555 w 1738"/>
                      <a:gd name="T67" fmla="*/ 818 h 2455"/>
                      <a:gd name="T68" fmla="*/ 267 w 1738"/>
                      <a:gd name="T69" fmla="*/ 1202 h 2455"/>
                      <a:gd name="T70" fmla="*/ 27 w 1738"/>
                      <a:gd name="T71" fmla="*/ 1106 h 2455"/>
                      <a:gd name="T72" fmla="*/ 105 w 1738"/>
                      <a:gd name="T73" fmla="*/ 1025 h 2455"/>
                      <a:gd name="T74" fmla="*/ 459 w 1738"/>
                      <a:gd name="T75" fmla="*/ 674 h 24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1738" h="2455">
                        <a:moveTo>
                          <a:pt x="459" y="674"/>
                        </a:moveTo>
                        <a:cubicBezTo>
                          <a:pt x="539" y="570"/>
                          <a:pt x="435" y="427"/>
                          <a:pt x="459" y="338"/>
                        </a:cubicBezTo>
                        <a:cubicBezTo>
                          <a:pt x="483" y="249"/>
                          <a:pt x="555" y="181"/>
                          <a:pt x="603" y="139"/>
                        </a:cubicBezTo>
                        <a:cubicBezTo>
                          <a:pt x="651" y="97"/>
                          <a:pt x="681" y="98"/>
                          <a:pt x="747" y="83"/>
                        </a:cubicBezTo>
                        <a:cubicBezTo>
                          <a:pt x="813" y="68"/>
                          <a:pt x="941" y="0"/>
                          <a:pt x="1002" y="50"/>
                        </a:cubicBezTo>
                        <a:cubicBezTo>
                          <a:pt x="1063" y="100"/>
                          <a:pt x="1082" y="290"/>
                          <a:pt x="1113" y="382"/>
                        </a:cubicBezTo>
                        <a:cubicBezTo>
                          <a:pt x="1144" y="474"/>
                          <a:pt x="1175" y="549"/>
                          <a:pt x="1190" y="604"/>
                        </a:cubicBezTo>
                        <a:cubicBezTo>
                          <a:pt x="1205" y="659"/>
                          <a:pt x="1192" y="684"/>
                          <a:pt x="1201" y="715"/>
                        </a:cubicBezTo>
                        <a:cubicBezTo>
                          <a:pt x="1210" y="746"/>
                          <a:pt x="1241" y="776"/>
                          <a:pt x="1245" y="792"/>
                        </a:cubicBezTo>
                        <a:cubicBezTo>
                          <a:pt x="1249" y="808"/>
                          <a:pt x="1219" y="799"/>
                          <a:pt x="1223" y="814"/>
                        </a:cubicBezTo>
                        <a:cubicBezTo>
                          <a:pt x="1227" y="829"/>
                          <a:pt x="1261" y="857"/>
                          <a:pt x="1268" y="881"/>
                        </a:cubicBezTo>
                        <a:cubicBezTo>
                          <a:pt x="1275" y="905"/>
                          <a:pt x="1257" y="934"/>
                          <a:pt x="1268" y="958"/>
                        </a:cubicBezTo>
                        <a:cubicBezTo>
                          <a:pt x="1279" y="982"/>
                          <a:pt x="1321" y="988"/>
                          <a:pt x="1334" y="1025"/>
                        </a:cubicBezTo>
                        <a:cubicBezTo>
                          <a:pt x="1347" y="1062"/>
                          <a:pt x="1355" y="1119"/>
                          <a:pt x="1345" y="1180"/>
                        </a:cubicBezTo>
                        <a:cubicBezTo>
                          <a:pt x="1335" y="1241"/>
                          <a:pt x="1295" y="1342"/>
                          <a:pt x="1275" y="1394"/>
                        </a:cubicBezTo>
                        <a:cubicBezTo>
                          <a:pt x="1255" y="1446"/>
                          <a:pt x="1219" y="1418"/>
                          <a:pt x="1227" y="1490"/>
                        </a:cubicBezTo>
                        <a:cubicBezTo>
                          <a:pt x="1235" y="1562"/>
                          <a:pt x="1248" y="1717"/>
                          <a:pt x="1323" y="1826"/>
                        </a:cubicBezTo>
                        <a:cubicBezTo>
                          <a:pt x="1398" y="1935"/>
                          <a:pt x="1616" y="2086"/>
                          <a:pt x="1677" y="2144"/>
                        </a:cubicBezTo>
                        <a:cubicBezTo>
                          <a:pt x="1738" y="2202"/>
                          <a:pt x="1724" y="2126"/>
                          <a:pt x="1689" y="2177"/>
                        </a:cubicBezTo>
                        <a:cubicBezTo>
                          <a:pt x="1654" y="2228"/>
                          <a:pt x="1536" y="2445"/>
                          <a:pt x="1467" y="2450"/>
                        </a:cubicBezTo>
                        <a:cubicBezTo>
                          <a:pt x="1398" y="2455"/>
                          <a:pt x="1347" y="2338"/>
                          <a:pt x="1275" y="2210"/>
                        </a:cubicBezTo>
                        <a:cubicBezTo>
                          <a:pt x="1203" y="2082"/>
                          <a:pt x="1083" y="1826"/>
                          <a:pt x="1035" y="1682"/>
                        </a:cubicBezTo>
                        <a:cubicBezTo>
                          <a:pt x="987" y="1538"/>
                          <a:pt x="1003" y="1418"/>
                          <a:pt x="987" y="1346"/>
                        </a:cubicBezTo>
                        <a:cubicBezTo>
                          <a:pt x="971" y="1274"/>
                          <a:pt x="972" y="1204"/>
                          <a:pt x="939" y="1250"/>
                        </a:cubicBezTo>
                        <a:cubicBezTo>
                          <a:pt x="906" y="1296"/>
                          <a:pt x="815" y="1503"/>
                          <a:pt x="791" y="1623"/>
                        </a:cubicBezTo>
                        <a:cubicBezTo>
                          <a:pt x="767" y="1743"/>
                          <a:pt x="793" y="1861"/>
                          <a:pt x="795" y="1970"/>
                        </a:cubicBezTo>
                        <a:cubicBezTo>
                          <a:pt x="797" y="2079"/>
                          <a:pt x="810" y="2212"/>
                          <a:pt x="802" y="2276"/>
                        </a:cubicBezTo>
                        <a:cubicBezTo>
                          <a:pt x="794" y="2340"/>
                          <a:pt x="796" y="2341"/>
                          <a:pt x="747" y="2354"/>
                        </a:cubicBezTo>
                        <a:cubicBezTo>
                          <a:pt x="698" y="2367"/>
                          <a:pt x="547" y="2402"/>
                          <a:pt x="507" y="2354"/>
                        </a:cubicBezTo>
                        <a:cubicBezTo>
                          <a:pt x="467" y="2306"/>
                          <a:pt x="499" y="2202"/>
                          <a:pt x="507" y="2066"/>
                        </a:cubicBezTo>
                        <a:cubicBezTo>
                          <a:pt x="515" y="1930"/>
                          <a:pt x="531" y="1690"/>
                          <a:pt x="555" y="1538"/>
                        </a:cubicBezTo>
                        <a:cubicBezTo>
                          <a:pt x="579" y="1386"/>
                          <a:pt x="635" y="1250"/>
                          <a:pt x="651" y="1154"/>
                        </a:cubicBezTo>
                        <a:cubicBezTo>
                          <a:pt x="667" y="1058"/>
                          <a:pt x="667" y="1018"/>
                          <a:pt x="651" y="962"/>
                        </a:cubicBezTo>
                        <a:cubicBezTo>
                          <a:pt x="635" y="906"/>
                          <a:pt x="619" y="778"/>
                          <a:pt x="555" y="818"/>
                        </a:cubicBezTo>
                        <a:cubicBezTo>
                          <a:pt x="491" y="858"/>
                          <a:pt x="355" y="1154"/>
                          <a:pt x="267" y="1202"/>
                        </a:cubicBezTo>
                        <a:cubicBezTo>
                          <a:pt x="179" y="1250"/>
                          <a:pt x="54" y="1135"/>
                          <a:pt x="27" y="1106"/>
                        </a:cubicBezTo>
                        <a:cubicBezTo>
                          <a:pt x="0" y="1077"/>
                          <a:pt x="33" y="1097"/>
                          <a:pt x="105" y="1025"/>
                        </a:cubicBezTo>
                        <a:cubicBezTo>
                          <a:pt x="177" y="953"/>
                          <a:pt x="385" y="747"/>
                          <a:pt x="459" y="674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502" name="Oval 27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541" y="719"/>
                    <a:ext cx="581" cy="573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grpSp>
              <p:nvGrpSpPr>
                <p:cNvPr id="50233" name="Group 279"/>
                <p:cNvGrpSpPr>
                  <a:grpSpLocks noChangeAspect="1"/>
                </p:cNvGrpSpPr>
                <p:nvPr/>
              </p:nvGrpSpPr>
              <p:grpSpPr bwMode="auto">
                <a:xfrm>
                  <a:off x="1824" y="2535"/>
                  <a:ext cx="362" cy="758"/>
                  <a:chOff x="3888" y="1440"/>
                  <a:chExt cx="1091" cy="2285"/>
                </a:xfrm>
              </p:grpSpPr>
              <p:sp>
                <p:nvSpPr>
                  <p:cNvPr id="52504" name="Oval 28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217" y="1437"/>
                    <a:ext cx="440" cy="431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505" name="Freeform 281"/>
                  <p:cNvSpPr>
                    <a:spLocks noChangeAspect="1"/>
                  </p:cNvSpPr>
                  <p:nvPr/>
                </p:nvSpPr>
                <p:spPr bwMode="auto">
                  <a:xfrm>
                    <a:off x="3885" y="1868"/>
                    <a:ext cx="1096" cy="1859"/>
                  </a:xfrm>
                  <a:custGeom>
                    <a:avLst/>
                    <a:gdLst>
                      <a:gd name="T0" fmla="*/ 260 w 1091"/>
                      <a:gd name="T1" fmla="*/ 238 h 1853"/>
                      <a:gd name="T2" fmla="*/ 437 w 1091"/>
                      <a:gd name="T3" fmla="*/ 72 h 1853"/>
                      <a:gd name="T4" fmla="*/ 707 w 1091"/>
                      <a:gd name="T5" fmla="*/ 24 h 1853"/>
                      <a:gd name="T6" fmla="*/ 899 w 1091"/>
                      <a:gd name="T7" fmla="*/ 216 h 1853"/>
                      <a:gd name="T8" fmla="*/ 947 w 1091"/>
                      <a:gd name="T9" fmla="*/ 408 h 1853"/>
                      <a:gd name="T10" fmla="*/ 1091 w 1091"/>
                      <a:gd name="T11" fmla="*/ 648 h 1853"/>
                      <a:gd name="T12" fmla="*/ 947 w 1091"/>
                      <a:gd name="T13" fmla="*/ 840 h 1853"/>
                      <a:gd name="T14" fmla="*/ 755 w 1091"/>
                      <a:gd name="T15" fmla="*/ 552 h 1853"/>
                      <a:gd name="T16" fmla="*/ 755 w 1091"/>
                      <a:gd name="T17" fmla="*/ 744 h 1853"/>
                      <a:gd name="T18" fmla="*/ 755 w 1091"/>
                      <a:gd name="T19" fmla="*/ 840 h 1853"/>
                      <a:gd name="T20" fmla="*/ 786 w 1091"/>
                      <a:gd name="T21" fmla="*/ 964 h 1853"/>
                      <a:gd name="T22" fmla="*/ 798 w 1091"/>
                      <a:gd name="T23" fmla="*/ 1052 h 1853"/>
                      <a:gd name="T24" fmla="*/ 803 w 1091"/>
                      <a:gd name="T25" fmla="*/ 1224 h 1853"/>
                      <a:gd name="T26" fmla="*/ 759 w 1091"/>
                      <a:gd name="T27" fmla="*/ 1468 h 1853"/>
                      <a:gd name="T28" fmla="*/ 770 w 1091"/>
                      <a:gd name="T29" fmla="*/ 1667 h 1853"/>
                      <a:gd name="T30" fmla="*/ 792 w 1091"/>
                      <a:gd name="T31" fmla="*/ 1833 h 1853"/>
                      <a:gd name="T32" fmla="*/ 626 w 1091"/>
                      <a:gd name="T33" fmla="*/ 1789 h 1853"/>
                      <a:gd name="T34" fmla="*/ 637 w 1091"/>
                      <a:gd name="T35" fmla="*/ 1578 h 1853"/>
                      <a:gd name="T36" fmla="*/ 609 w 1091"/>
                      <a:gd name="T37" fmla="*/ 1052 h 1853"/>
                      <a:gd name="T38" fmla="*/ 471 w 1091"/>
                      <a:gd name="T39" fmla="*/ 1113 h 1853"/>
                      <a:gd name="T40" fmla="*/ 449 w 1091"/>
                      <a:gd name="T41" fmla="*/ 1279 h 1853"/>
                      <a:gd name="T42" fmla="*/ 437 w 1091"/>
                      <a:gd name="T43" fmla="*/ 1556 h 1853"/>
                      <a:gd name="T44" fmla="*/ 471 w 1091"/>
                      <a:gd name="T45" fmla="*/ 1711 h 1853"/>
                      <a:gd name="T46" fmla="*/ 249 w 1091"/>
                      <a:gd name="T47" fmla="*/ 1700 h 1853"/>
                      <a:gd name="T48" fmla="*/ 271 w 1091"/>
                      <a:gd name="T49" fmla="*/ 1401 h 1853"/>
                      <a:gd name="T50" fmla="*/ 332 w 1091"/>
                      <a:gd name="T51" fmla="*/ 1086 h 1853"/>
                      <a:gd name="T52" fmla="*/ 222 w 1091"/>
                      <a:gd name="T53" fmla="*/ 1030 h 1853"/>
                      <a:gd name="T54" fmla="*/ 316 w 1091"/>
                      <a:gd name="T55" fmla="*/ 759 h 1853"/>
                      <a:gd name="T56" fmla="*/ 393 w 1091"/>
                      <a:gd name="T57" fmla="*/ 493 h 1853"/>
                      <a:gd name="T58" fmla="*/ 144 w 1091"/>
                      <a:gd name="T59" fmla="*/ 576 h 1853"/>
                      <a:gd name="T60" fmla="*/ 5 w 1091"/>
                      <a:gd name="T61" fmla="*/ 482 h 1853"/>
                      <a:gd name="T62" fmla="*/ 177 w 1091"/>
                      <a:gd name="T63" fmla="*/ 321 h 1853"/>
                      <a:gd name="T64" fmla="*/ 177 w 1091"/>
                      <a:gd name="T65" fmla="*/ 309 h 1853"/>
                      <a:gd name="T66" fmla="*/ 174 w 1091"/>
                      <a:gd name="T67" fmla="*/ 318 h 1853"/>
                      <a:gd name="T68" fmla="*/ 180 w 1091"/>
                      <a:gd name="T69" fmla="*/ 309 h 1853"/>
                      <a:gd name="T70" fmla="*/ 192 w 1091"/>
                      <a:gd name="T71" fmla="*/ 300 h 1853"/>
                      <a:gd name="T72" fmla="*/ 294 w 1091"/>
                      <a:gd name="T73" fmla="*/ 204 h 18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1091" h="1853">
                        <a:moveTo>
                          <a:pt x="260" y="238"/>
                        </a:moveTo>
                        <a:cubicBezTo>
                          <a:pt x="289" y="210"/>
                          <a:pt x="363" y="108"/>
                          <a:pt x="437" y="72"/>
                        </a:cubicBezTo>
                        <a:cubicBezTo>
                          <a:pt x="511" y="36"/>
                          <a:pt x="630" y="0"/>
                          <a:pt x="707" y="24"/>
                        </a:cubicBezTo>
                        <a:cubicBezTo>
                          <a:pt x="784" y="48"/>
                          <a:pt x="859" y="152"/>
                          <a:pt x="899" y="216"/>
                        </a:cubicBezTo>
                        <a:cubicBezTo>
                          <a:pt x="939" y="280"/>
                          <a:pt x="915" y="336"/>
                          <a:pt x="947" y="408"/>
                        </a:cubicBezTo>
                        <a:cubicBezTo>
                          <a:pt x="979" y="480"/>
                          <a:pt x="1091" y="576"/>
                          <a:pt x="1091" y="648"/>
                        </a:cubicBezTo>
                        <a:cubicBezTo>
                          <a:pt x="1091" y="720"/>
                          <a:pt x="1003" y="856"/>
                          <a:pt x="947" y="840"/>
                        </a:cubicBezTo>
                        <a:cubicBezTo>
                          <a:pt x="891" y="824"/>
                          <a:pt x="787" y="568"/>
                          <a:pt x="755" y="552"/>
                        </a:cubicBezTo>
                        <a:cubicBezTo>
                          <a:pt x="723" y="536"/>
                          <a:pt x="755" y="696"/>
                          <a:pt x="755" y="744"/>
                        </a:cubicBezTo>
                        <a:cubicBezTo>
                          <a:pt x="755" y="792"/>
                          <a:pt x="750" y="803"/>
                          <a:pt x="755" y="840"/>
                        </a:cubicBezTo>
                        <a:cubicBezTo>
                          <a:pt x="760" y="877"/>
                          <a:pt x="779" y="929"/>
                          <a:pt x="786" y="964"/>
                        </a:cubicBezTo>
                        <a:cubicBezTo>
                          <a:pt x="793" y="999"/>
                          <a:pt x="795" y="1009"/>
                          <a:pt x="798" y="1052"/>
                        </a:cubicBezTo>
                        <a:cubicBezTo>
                          <a:pt x="801" y="1095"/>
                          <a:pt x="810" y="1155"/>
                          <a:pt x="803" y="1224"/>
                        </a:cubicBezTo>
                        <a:cubicBezTo>
                          <a:pt x="796" y="1293"/>
                          <a:pt x="764" y="1394"/>
                          <a:pt x="759" y="1468"/>
                        </a:cubicBezTo>
                        <a:cubicBezTo>
                          <a:pt x="754" y="1542"/>
                          <a:pt x="765" y="1606"/>
                          <a:pt x="770" y="1667"/>
                        </a:cubicBezTo>
                        <a:cubicBezTo>
                          <a:pt x="775" y="1728"/>
                          <a:pt x="816" y="1813"/>
                          <a:pt x="792" y="1833"/>
                        </a:cubicBezTo>
                        <a:cubicBezTo>
                          <a:pt x="768" y="1853"/>
                          <a:pt x="652" y="1832"/>
                          <a:pt x="626" y="1789"/>
                        </a:cubicBezTo>
                        <a:cubicBezTo>
                          <a:pt x="600" y="1746"/>
                          <a:pt x="640" y="1701"/>
                          <a:pt x="637" y="1578"/>
                        </a:cubicBezTo>
                        <a:cubicBezTo>
                          <a:pt x="634" y="1455"/>
                          <a:pt x="637" y="1130"/>
                          <a:pt x="609" y="1052"/>
                        </a:cubicBezTo>
                        <a:cubicBezTo>
                          <a:pt x="581" y="974"/>
                          <a:pt x="498" y="1075"/>
                          <a:pt x="471" y="1113"/>
                        </a:cubicBezTo>
                        <a:cubicBezTo>
                          <a:pt x="444" y="1151"/>
                          <a:pt x="455" y="1205"/>
                          <a:pt x="449" y="1279"/>
                        </a:cubicBezTo>
                        <a:cubicBezTo>
                          <a:pt x="443" y="1353"/>
                          <a:pt x="433" y="1484"/>
                          <a:pt x="437" y="1556"/>
                        </a:cubicBezTo>
                        <a:cubicBezTo>
                          <a:pt x="441" y="1628"/>
                          <a:pt x="502" y="1687"/>
                          <a:pt x="471" y="1711"/>
                        </a:cubicBezTo>
                        <a:cubicBezTo>
                          <a:pt x="440" y="1735"/>
                          <a:pt x="282" y="1752"/>
                          <a:pt x="249" y="1700"/>
                        </a:cubicBezTo>
                        <a:cubicBezTo>
                          <a:pt x="216" y="1648"/>
                          <a:pt x="257" y="1503"/>
                          <a:pt x="271" y="1401"/>
                        </a:cubicBezTo>
                        <a:cubicBezTo>
                          <a:pt x="285" y="1299"/>
                          <a:pt x="340" y="1148"/>
                          <a:pt x="332" y="1086"/>
                        </a:cubicBezTo>
                        <a:cubicBezTo>
                          <a:pt x="324" y="1024"/>
                          <a:pt x="225" y="1084"/>
                          <a:pt x="222" y="1030"/>
                        </a:cubicBezTo>
                        <a:cubicBezTo>
                          <a:pt x="219" y="976"/>
                          <a:pt x="288" y="848"/>
                          <a:pt x="316" y="759"/>
                        </a:cubicBezTo>
                        <a:cubicBezTo>
                          <a:pt x="344" y="670"/>
                          <a:pt x="422" y="523"/>
                          <a:pt x="393" y="493"/>
                        </a:cubicBezTo>
                        <a:cubicBezTo>
                          <a:pt x="364" y="463"/>
                          <a:pt x="209" y="578"/>
                          <a:pt x="144" y="576"/>
                        </a:cubicBezTo>
                        <a:cubicBezTo>
                          <a:pt x="79" y="574"/>
                          <a:pt x="0" y="524"/>
                          <a:pt x="5" y="482"/>
                        </a:cubicBezTo>
                        <a:cubicBezTo>
                          <a:pt x="10" y="440"/>
                          <a:pt x="148" y="350"/>
                          <a:pt x="177" y="321"/>
                        </a:cubicBezTo>
                        <a:cubicBezTo>
                          <a:pt x="206" y="292"/>
                          <a:pt x="177" y="309"/>
                          <a:pt x="177" y="309"/>
                        </a:cubicBezTo>
                        <a:cubicBezTo>
                          <a:pt x="177" y="309"/>
                          <a:pt x="174" y="318"/>
                          <a:pt x="174" y="318"/>
                        </a:cubicBezTo>
                        <a:cubicBezTo>
                          <a:pt x="174" y="318"/>
                          <a:pt x="177" y="312"/>
                          <a:pt x="180" y="309"/>
                        </a:cubicBezTo>
                        <a:cubicBezTo>
                          <a:pt x="183" y="306"/>
                          <a:pt x="173" y="318"/>
                          <a:pt x="192" y="300"/>
                        </a:cubicBezTo>
                        <a:cubicBezTo>
                          <a:pt x="211" y="282"/>
                          <a:pt x="273" y="224"/>
                          <a:pt x="294" y="204"/>
                        </a:cubicBezTo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506" name="Freeform 282"/>
                  <p:cNvSpPr>
                    <a:spLocks noChangeAspect="1"/>
                  </p:cNvSpPr>
                  <p:nvPr/>
                </p:nvSpPr>
                <p:spPr bwMode="auto">
                  <a:xfrm>
                    <a:off x="4237" y="2533"/>
                    <a:ext cx="382" cy="59"/>
                  </a:xfrm>
                  <a:custGeom>
                    <a:avLst/>
                    <a:gdLst>
                      <a:gd name="T0" fmla="*/ 0 w 432"/>
                      <a:gd name="T1" fmla="*/ 0 h 1"/>
                      <a:gd name="T2" fmla="*/ 144 w 432"/>
                      <a:gd name="T3" fmla="*/ 0 h 1"/>
                      <a:gd name="T4" fmla="*/ 192 w 432"/>
                      <a:gd name="T5" fmla="*/ 0 h 1"/>
                      <a:gd name="T6" fmla="*/ 336 w 432"/>
                      <a:gd name="T7" fmla="*/ 0 h 1"/>
                      <a:gd name="T8" fmla="*/ 432 w 432"/>
                      <a:gd name="T9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32" h="1">
                        <a:moveTo>
                          <a:pt x="0" y="0"/>
                        </a:moveTo>
                        <a:cubicBezTo>
                          <a:pt x="56" y="0"/>
                          <a:pt x="112" y="0"/>
                          <a:pt x="144" y="0"/>
                        </a:cubicBezTo>
                        <a:cubicBezTo>
                          <a:pt x="176" y="0"/>
                          <a:pt x="160" y="0"/>
                          <a:pt x="192" y="0"/>
                        </a:cubicBezTo>
                        <a:cubicBezTo>
                          <a:pt x="224" y="0"/>
                          <a:pt x="296" y="0"/>
                          <a:pt x="336" y="0"/>
                        </a:cubicBezTo>
                        <a:cubicBezTo>
                          <a:pt x="376" y="0"/>
                          <a:pt x="404" y="0"/>
                          <a:pt x="432" y="0"/>
                        </a:cubicBezTo>
                      </a:path>
                    </a:pathLst>
                  </a:cu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</p:grpSp>
          <p:grpSp>
            <p:nvGrpSpPr>
              <p:cNvPr id="50218" name="Group 283"/>
              <p:cNvGrpSpPr>
                <a:grpSpLocks noChangeAspect="1"/>
              </p:cNvGrpSpPr>
              <p:nvPr/>
            </p:nvGrpSpPr>
            <p:grpSpPr bwMode="auto">
              <a:xfrm flipH="1">
                <a:off x="3936" y="2688"/>
                <a:ext cx="354" cy="501"/>
                <a:chOff x="1824" y="2064"/>
                <a:chExt cx="920" cy="1301"/>
              </a:xfrm>
            </p:grpSpPr>
            <p:grpSp>
              <p:nvGrpSpPr>
                <p:cNvPr id="50225" name="Group 284"/>
                <p:cNvGrpSpPr>
                  <a:grpSpLocks noChangeAspect="1"/>
                </p:cNvGrpSpPr>
                <p:nvPr/>
              </p:nvGrpSpPr>
              <p:grpSpPr bwMode="auto">
                <a:xfrm>
                  <a:off x="1986" y="2064"/>
                  <a:ext cx="758" cy="1301"/>
                  <a:chOff x="2133" y="720"/>
                  <a:chExt cx="1738" cy="2981"/>
                </a:xfrm>
              </p:grpSpPr>
              <p:sp>
                <p:nvSpPr>
                  <p:cNvPr id="52509" name="Freeform 285"/>
                  <p:cNvSpPr>
                    <a:spLocks noChangeAspect="1"/>
                  </p:cNvSpPr>
                  <p:nvPr/>
                </p:nvSpPr>
                <p:spPr bwMode="auto">
                  <a:xfrm>
                    <a:off x="2133" y="1251"/>
                    <a:ext cx="1735" cy="2447"/>
                  </a:xfrm>
                  <a:custGeom>
                    <a:avLst/>
                    <a:gdLst>
                      <a:gd name="T0" fmla="*/ 459 w 1738"/>
                      <a:gd name="T1" fmla="*/ 674 h 2455"/>
                      <a:gd name="T2" fmla="*/ 459 w 1738"/>
                      <a:gd name="T3" fmla="*/ 338 h 2455"/>
                      <a:gd name="T4" fmla="*/ 603 w 1738"/>
                      <a:gd name="T5" fmla="*/ 139 h 2455"/>
                      <a:gd name="T6" fmla="*/ 747 w 1738"/>
                      <a:gd name="T7" fmla="*/ 83 h 2455"/>
                      <a:gd name="T8" fmla="*/ 1002 w 1738"/>
                      <a:gd name="T9" fmla="*/ 50 h 2455"/>
                      <a:gd name="T10" fmla="*/ 1113 w 1738"/>
                      <a:gd name="T11" fmla="*/ 382 h 2455"/>
                      <a:gd name="T12" fmla="*/ 1190 w 1738"/>
                      <a:gd name="T13" fmla="*/ 604 h 2455"/>
                      <a:gd name="T14" fmla="*/ 1201 w 1738"/>
                      <a:gd name="T15" fmla="*/ 715 h 2455"/>
                      <a:gd name="T16" fmla="*/ 1245 w 1738"/>
                      <a:gd name="T17" fmla="*/ 792 h 2455"/>
                      <a:gd name="T18" fmla="*/ 1223 w 1738"/>
                      <a:gd name="T19" fmla="*/ 814 h 2455"/>
                      <a:gd name="T20" fmla="*/ 1268 w 1738"/>
                      <a:gd name="T21" fmla="*/ 881 h 2455"/>
                      <a:gd name="T22" fmla="*/ 1268 w 1738"/>
                      <a:gd name="T23" fmla="*/ 958 h 2455"/>
                      <a:gd name="T24" fmla="*/ 1334 w 1738"/>
                      <a:gd name="T25" fmla="*/ 1025 h 2455"/>
                      <a:gd name="T26" fmla="*/ 1345 w 1738"/>
                      <a:gd name="T27" fmla="*/ 1180 h 2455"/>
                      <a:gd name="T28" fmla="*/ 1275 w 1738"/>
                      <a:gd name="T29" fmla="*/ 1394 h 2455"/>
                      <a:gd name="T30" fmla="*/ 1227 w 1738"/>
                      <a:gd name="T31" fmla="*/ 1490 h 2455"/>
                      <a:gd name="T32" fmla="*/ 1323 w 1738"/>
                      <a:gd name="T33" fmla="*/ 1826 h 2455"/>
                      <a:gd name="T34" fmla="*/ 1677 w 1738"/>
                      <a:gd name="T35" fmla="*/ 2144 h 2455"/>
                      <a:gd name="T36" fmla="*/ 1689 w 1738"/>
                      <a:gd name="T37" fmla="*/ 2177 h 2455"/>
                      <a:gd name="T38" fmla="*/ 1467 w 1738"/>
                      <a:gd name="T39" fmla="*/ 2450 h 2455"/>
                      <a:gd name="T40" fmla="*/ 1275 w 1738"/>
                      <a:gd name="T41" fmla="*/ 2210 h 2455"/>
                      <a:gd name="T42" fmla="*/ 1035 w 1738"/>
                      <a:gd name="T43" fmla="*/ 1682 h 2455"/>
                      <a:gd name="T44" fmla="*/ 987 w 1738"/>
                      <a:gd name="T45" fmla="*/ 1346 h 2455"/>
                      <a:gd name="T46" fmla="*/ 939 w 1738"/>
                      <a:gd name="T47" fmla="*/ 1250 h 2455"/>
                      <a:gd name="T48" fmla="*/ 791 w 1738"/>
                      <a:gd name="T49" fmla="*/ 1623 h 2455"/>
                      <a:gd name="T50" fmla="*/ 795 w 1738"/>
                      <a:gd name="T51" fmla="*/ 1970 h 2455"/>
                      <a:gd name="T52" fmla="*/ 802 w 1738"/>
                      <a:gd name="T53" fmla="*/ 2276 h 2455"/>
                      <a:gd name="T54" fmla="*/ 747 w 1738"/>
                      <a:gd name="T55" fmla="*/ 2354 h 2455"/>
                      <a:gd name="T56" fmla="*/ 507 w 1738"/>
                      <a:gd name="T57" fmla="*/ 2354 h 2455"/>
                      <a:gd name="T58" fmla="*/ 507 w 1738"/>
                      <a:gd name="T59" fmla="*/ 2066 h 2455"/>
                      <a:gd name="T60" fmla="*/ 555 w 1738"/>
                      <a:gd name="T61" fmla="*/ 1538 h 2455"/>
                      <a:gd name="T62" fmla="*/ 651 w 1738"/>
                      <a:gd name="T63" fmla="*/ 1154 h 2455"/>
                      <a:gd name="T64" fmla="*/ 651 w 1738"/>
                      <a:gd name="T65" fmla="*/ 962 h 2455"/>
                      <a:gd name="T66" fmla="*/ 555 w 1738"/>
                      <a:gd name="T67" fmla="*/ 818 h 2455"/>
                      <a:gd name="T68" fmla="*/ 267 w 1738"/>
                      <a:gd name="T69" fmla="*/ 1202 h 2455"/>
                      <a:gd name="T70" fmla="*/ 27 w 1738"/>
                      <a:gd name="T71" fmla="*/ 1106 h 2455"/>
                      <a:gd name="T72" fmla="*/ 105 w 1738"/>
                      <a:gd name="T73" fmla="*/ 1025 h 2455"/>
                      <a:gd name="T74" fmla="*/ 459 w 1738"/>
                      <a:gd name="T75" fmla="*/ 674 h 24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1738" h="2455">
                        <a:moveTo>
                          <a:pt x="459" y="674"/>
                        </a:moveTo>
                        <a:cubicBezTo>
                          <a:pt x="539" y="570"/>
                          <a:pt x="435" y="427"/>
                          <a:pt x="459" y="338"/>
                        </a:cubicBezTo>
                        <a:cubicBezTo>
                          <a:pt x="483" y="249"/>
                          <a:pt x="555" y="181"/>
                          <a:pt x="603" y="139"/>
                        </a:cubicBezTo>
                        <a:cubicBezTo>
                          <a:pt x="651" y="97"/>
                          <a:pt x="681" y="98"/>
                          <a:pt x="747" y="83"/>
                        </a:cubicBezTo>
                        <a:cubicBezTo>
                          <a:pt x="813" y="68"/>
                          <a:pt x="941" y="0"/>
                          <a:pt x="1002" y="50"/>
                        </a:cubicBezTo>
                        <a:cubicBezTo>
                          <a:pt x="1063" y="100"/>
                          <a:pt x="1082" y="290"/>
                          <a:pt x="1113" y="382"/>
                        </a:cubicBezTo>
                        <a:cubicBezTo>
                          <a:pt x="1144" y="474"/>
                          <a:pt x="1175" y="549"/>
                          <a:pt x="1190" y="604"/>
                        </a:cubicBezTo>
                        <a:cubicBezTo>
                          <a:pt x="1205" y="659"/>
                          <a:pt x="1192" y="684"/>
                          <a:pt x="1201" y="715"/>
                        </a:cubicBezTo>
                        <a:cubicBezTo>
                          <a:pt x="1210" y="746"/>
                          <a:pt x="1241" y="776"/>
                          <a:pt x="1245" y="792"/>
                        </a:cubicBezTo>
                        <a:cubicBezTo>
                          <a:pt x="1249" y="808"/>
                          <a:pt x="1219" y="799"/>
                          <a:pt x="1223" y="814"/>
                        </a:cubicBezTo>
                        <a:cubicBezTo>
                          <a:pt x="1227" y="829"/>
                          <a:pt x="1261" y="857"/>
                          <a:pt x="1268" y="881"/>
                        </a:cubicBezTo>
                        <a:cubicBezTo>
                          <a:pt x="1275" y="905"/>
                          <a:pt x="1257" y="934"/>
                          <a:pt x="1268" y="958"/>
                        </a:cubicBezTo>
                        <a:cubicBezTo>
                          <a:pt x="1279" y="982"/>
                          <a:pt x="1321" y="988"/>
                          <a:pt x="1334" y="1025"/>
                        </a:cubicBezTo>
                        <a:cubicBezTo>
                          <a:pt x="1347" y="1062"/>
                          <a:pt x="1355" y="1119"/>
                          <a:pt x="1345" y="1180"/>
                        </a:cubicBezTo>
                        <a:cubicBezTo>
                          <a:pt x="1335" y="1241"/>
                          <a:pt x="1295" y="1342"/>
                          <a:pt x="1275" y="1394"/>
                        </a:cubicBezTo>
                        <a:cubicBezTo>
                          <a:pt x="1255" y="1446"/>
                          <a:pt x="1219" y="1418"/>
                          <a:pt x="1227" y="1490"/>
                        </a:cubicBezTo>
                        <a:cubicBezTo>
                          <a:pt x="1235" y="1562"/>
                          <a:pt x="1248" y="1717"/>
                          <a:pt x="1323" y="1826"/>
                        </a:cubicBezTo>
                        <a:cubicBezTo>
                          <a:pt x="1398" y="1935"/>
                          <a:pt x="1616" y="2086"/>
                          <a:pt x="1677" y="2144"/>
                        </a:cubicBezTo>
                        <a:cubicBezTo>
                          <a:pt x="1738" y="2202"/>
                          <a:pt x="1724" y="2126"/>
                          <a:pt x="1689" y="2177"/>
                        </a:cubicBezTo>
                        <a:cubicBezTo>
                          <a:pt x="1654" y="2228"/>
                          <a:pt x="1536" y="2445"/>
                          <a:pt x="1467" y="2450"/>
                        </a:cubicBezTo>
                        <a:cubicBezTo>
                          <a:pt x="1398" y="2455"/>
                          <a:pt x="1347" y="2338"/>
                          <a:pt x="1275" y="2210"/>
                        </a:cubicBezTo>
                        <a:cubicBezTo>
                          <a:pt x="1203" y="2082"/>
                          <a:pt x="1083" y="1826"/>
                          <a:pt x="1035" y="1682"/>
                        </a:cubicBezTo>
                        <a:cubicBezTo>
                          <a:pt x="987" y="1538"/>
                          <a:pt x="1003" y="1418"/>
                          <a:pt x="987" y="1346"/>
                        </a:cubicBezTo>
                        <a:cubicBezTo>
                          <a:pt x="971" y="1274"/>
                          <a:pt x="972" y="1204"/>
                          <a:pt x="939" y="1250"/>
                        </a:cubicBezTo>
                        <a:cubicBezTo>
                          <a:pt x="906" y="1296"/>
                          <a:pt x="815" y="1503"/>
                          <a:pt x="791" y="1623"/>
                        </a:cubicBezTo>
                        <a:cubicBezTo>
                          <a:pt x="767" y="1743"/>
                          <a:pt x="793" y="1861"/>
                          <a:pt x="795" y="1970"/>
                        </a:cubicBezTo>
                        <a:cubicBezTo>
                          <a:pt x="797" y="2079"/>
                          <a:pt x="810" y="2212"/>
                          <a:pt x="802" y="2276"/>
                        </a:cubicBezTo>
                        <a:cubicBezTo>
                          <a:pt x="794" y="2340"/>
                          <a:pt x="796" y="2341"/>
                          <a:pt x="747" y="2354"/>
                        </a:cubicBezTo>
                        <a:cubicBezTo>
                          <a:pt x="698" y="2367"/>
                          <a:pt x="547" y="2402"/>
                          <a:pt x="507" y="2354"/>
                        </a:cubicBezTo>
                        <a:cubicBezTo>
                          <a:pt x="467" y="2306"/>
                          <a:pt x="499" y="2202"/>
                          <a:pt x="507" y="2066"/>
                        </a:cubicBezTo>
                        <a:cubicBezTo>
                          <a:pt x="515" y="1930"/>
                          <a:pt x="531" y="1690"/>
                          <a:pt x="555" y="1538"/>
                        </a:cubicBezTo>
                        <a:cubicBezTo>
                          <a:pt x="579" y="1386"/>
                          <a:pt x="635" y="1250"/>
                          <a:pt x="651" y="1154"/>
                        </a:cubicBezTo>
                        <a:cubicBezTo>
                          <a:pt x="667" y="1058"/>
                          <a:pt x="667" y="1018"/>
                          <a:pt x="651" y="962"/>
                        </a:cubicBezTo>
                        <a:cubicBezTo>
                          <a:pt x="635" y="906"/>
                          <a:pt x="619" y="778"/>
                          <a:pt x="555" y="818"/>
                        </a:cubicBezTo>
                        <a:cubicBezTo>
                          <a:pt x="491" y="858"/>
                          <a:pt x="355" y="1154"/>
                          <a:pt x="267" y="1202"/>
                        </a:cubicBezTo>
                        <a:cubicBezTo>
                          <a:pt x="179" y="1250"/>
                          <a:pt x="54" y="1135"/>
                          <a:pt x="27" y="1106"/>
                        </a:cubicBezTo>
                        <a:cubicBezTo>
                          <a:pt x="0" y="1077"/>
                          <a:pt x="33" y="1097"/>
                          <a:pt x="105" y="1025"/>
                        </a:cubicBezTo>
                        <a:cubicBezTo>
                          <a:pt x="177" y="953"/>
                          <a:pt x="385" y="747"/>
                          <a:pt x="459" y="674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510" name="Oval 28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543" y="723"/>
                    <a:ext cx="573" cy="573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grpSp>
              <p:nvGrpSpPr>
                <p:cNvPr id="50226" name="Group 287"/>
                <p:cNvGrpSpPr>
                  <a:grpSpLocks noChangeAspect="1"/>
                </p:cNvGrpSpPr>
                <p:nvPr/>
              </p:nvGrpSpPr>
              <p:grpSpPr bwMode="auto">
                <a:xfrm>
                  <a:off x="1824" y="2535"/>
                  <a:ext cx="362" cy="758"/>
                  <a:chOff x="3888" y="1440"/>
                  <a:chExt cx="1091" cy="2285"/>
                </a:xfrm>
              </p:grpSpPr>
              <p:sp>
                <p:nvSpPr>
                  <p:cNvPr id="52512" name="Oval 28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220" y="1443"/>
                    <a:ext cx="431" cy="431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513" name="Freeform 289"/>
                  <p:cNvSpPr>
                    <a:spLocks noChangeAspect="1"/>
                  </p:cNvSpPr>
                  <p:nvPr/>
                </p:nvSpPr>
                <p:spPr bwMode="auto">
                  <a:xfrm>
                    <a:off x="3887" y="1873"/>
                    <a:ext cx="1086" cy="1849"/>
                  </a:xfrm>
                  <a:custGeom>
                    <a:avLst/>
                    <a:gdLst>
                      <a:gd name="T0" fmla="*/ 260 w 1091"/>
                      <a:gd name="T1" fmla="*/ 238 h 1853"/>
                      <a:gd name="T2" fmla="*/ 437 w 1091"/>
                      <a:gd name="T3" fmla="*/ 72 h 1853"/>
                      <a:gd name="T4" fmla="*/ 707 w 1091"/>
                      <a:gd name="T5" fmla="*/ 24 h 1853"/>
                      <a:gd name="T6" fmla="*/ 899 w 1091"/>
                      <a:gd name="T7" fmla="*/ 216 h 1853"/>
                      <a:gd name="T8" fmla="*/ 947 w 1091"/>
                      <a:gd name="T9" fmla="*/ 408 h 1853"/>
                      <a:gd name="T10" fmla="*/ 1091 w 1091"/>
                      <a:gd name="T11" fmla="*/ 648 h 1853"/>
                      <a:gd name="T12" fmla="*/ 947 w 1091"/>
                      <a:gd name="T13" fmla="*/ 840 h 1853"/>
                      <a:gd name="T14" fmla="*/ 755 w 1091"/>
                      <a:gd name="T15" fmla="*/ 552 h 1853"/>
                      <a:gd name="T16" fmla="*/ 755 w 1091"/>
                      <a:gd name="T17" fmla="*/ 744 h 1853"/>
                      <a:gd name="T18" fmla="*/ 755 w 1091"/>
                      <a:gd name="T19" fmla="*/ 840 h 1853"/>
                      <a:gd name="T20" fmla="*/ 786 w 1091"/>
                      <a:gd name="T21" fmla="*/ 964 h 1853"/>
                      <a:gd name="T22" fmla="*/ 798 w 1091"/>
                      <a:gd name="T23" fmla="*/ 1052 h 1853"/>
                      <a:gd name="T24" fmla="*/ 803 w 1091"/>
                      <a:gd name="T25" fmla="*/ 1224 h 1853"/>
                      <a:gd name="T26" fmla="*/ 759 w 1091"/>
                      <a:gd name="T27" fmla="*/ 1468 h 1853"/>
                      <a:gd name="T28" fmla="*/ 770 w 1091"/>
                      <a:gd name="T29" fmla="*/ 1667 h 1853"/>
                      <a:gd name="T30" fmla="*/ 792 w 1091"/>
                      <a:gd name="T31" fmla="*/ 1833 h 1853"/>
                      <a:gd name="T32" fmla="*/ 626 w 1091"/>
                      <a:gd name="T33" fmla="*/ 1789 h 1853"/>
                      <a:gd name="T34" fmla="*/ 637 w 1091"/>
                      <a:gd name="T35" fmla="*/ 1578 h 1853"/>
                      <a:gd name="T36" fmla="*/ 609 w 1091"/>
                      <a:gd name="T37" fmla="*/ 1052 h 1853"/>
                      <a:gd name="T38" fmla="*/ 471 w 1091"/>
                      <a:gd name="T39" fmla="*/ 1113 h 1853"/>
                      <a:gd name="T40" fmla="*/ 449 w 1091"/>
                      <a:gd name="T41" fmla="*/ 1279 h 1853"/>
                      <a:gd name="T42" fmla="*/ 437 w 1091"/>
                      <a:gd name="T43" fmla="*/ 1556 h 1853"/>
                      <a:gd name="T44" fmla="*/ 471 w 1091"/>
                      <a:gd name="T45" fmla="*/ 1711 h 1853"/>
                      <a:gd name="T46" fmla="*/ 249 w 1091"/>
                      <a:gd name="T47" fmla="*/ 1700 h 1853"/>
                      <a:gd name="T48" fmla="*/ 271 w 1091"/>
                      <a:gd name="T49" fmla="*/ 1401 h 1853"/>
                      <a:gd name="T50" fmla="*/ 332 w 1091"/>
                      <a:gd name="T51" fmla="*/ 1086 h 1853"/>
                      <a:gd name="T52" fmla="*/ 222 w 1091"/>
                      <a:gd name="T53" fmla="*/ 1030 h 1853"/>
                      <a:gd name="T54" fmla="*/ 316 w 1091"/>
                      <a:gd name="T55" fmla="*/ 759 h 1853"/>
                      <a:gd name="T56" fmla="*/ 393 w 1091"/>
                      <a:gd name="T57" fmla="*/ 493 h 1853"/>
                      <a:gd name="T58" fmla="*/ 144 w 1091"/>
                      <a:gd name="T59" fmla="*/ 576 h 1853"/>
                      <a:gd name="T60" fmla="*/ 5 w 1091"/>
                      <a:gd name="T61" fmla="*/ 482 h 1853"/>
                      <a:gd name="T62" fmla="*/ 177 w 1091"/>
                      <a:gd name="T63" fmla="*/ 321 h 1853"/>
                      <a:gd name="T64" fmla="*/ 177 w 1091"/>
                      <a:gd name="T65" fmla="*/ 309 h 1853"/>
                      <a:gd name="T66" fmla="*/ 174 w 1091"/>
                      <a:gd name="T67" fmla="*/ 318 h 1853"/>
                      <a:gd name="T68" fmla="*/ 180 w 1091"/>
                      <a:gd name="T69" fmla="*/ 309 h 1853"/>
                      <a:gd name="T70" fmla="*/ 192 w 1091"/>
                      <a:gd name="T71" fmla="*/ 300 h 1853"/>
                      <a:gd name="T72" fmla="*/ 294 w 1091"/>
                      <a:gd name="T73" fmla="*/ 204 h 18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1091" h="1853">
                        <a:moveTo>
                          <a:pt x="260" y="238"/>
                        </a:moveTo>
                        <a:cubicBezTo>
                          <a:pt x="289" y="210"/>
                          <a:pt x="363" y="108"/>
                          <a:pt x="437" y="72"/>
                        </a:cubicBezTo>
                        <a:cubicBezTo>
                          <a:pt x="511" y="36"/>
                          <a:pt x="630" y="0"/>
                          <a:pt x="707" y="24"/>
                        </a:cubicBezTo>
                        <a:cubicBezTo>
                          <a:pt x="784" y="48"/>
                          <a:pt x="859" y="152"/>
                          <a:pt x="899" y="216"/>
                        </a:cubicBezTo>
                        <a:cubicBezTo>
                          <a:pt x="939" y="280"/>
                          <a:pt x="915" y="336"/>
                          <a:pt x="947" y="408"/>
                        </a:cubicBezTo>
                        <a:cubicBezTo>
                          <a:pt x="979" y="480"/>
                          <a:pt x="1091" y="576"/>
                          <a:pt x="1091" y="648"/>
                        </a:cubicBezTo>
                        <a:cubicBezTo>
                          <a:pt x="1091" y="720"/>
                          <a:pt x="1003" y="856"/>
                          <a:pt x="947" y="840"/>
                        </a:cubicBezTo>
                        <a:cubicBezTo>
                          <a:pt x="891" y="824"/>
                          <a:pt x="787" y="568"/>
                          <a:pt x="755" y="552"/>
                        </a:cubicBezTo>
                        <a:cubicBezTo>
                          <a:pt x="723" y="536"/>
                          <a:pt x="755" y="696"/>
                          <a:pt x="755" y="744"/>
                        </a:cubicBezTo>
                        <a:cubicBezTo>
                          <a:pt x="755" y="792"/>
                          <a:pt x="750" y="803"/>
                          <a:pt x="755" y="840"/>
                        </a:cubicBezTo>
                        <a:cubicBezTo>
                          <a:pt x="760" y="877"/>
                          <a:pt x="779" y="929"/>
                          <a:pt x="786" y="964"/>
                        </a:cubicBezTo>
                        <a:cubicBezTo>
                          <a:pt x="793" y="999"/>
                          <a:pt x="795" y="1009"/>
                          <a:pt x="798" y="1052"/>
                        </a:cubicBezTo>
                        <a:cubicBezTo>
                          <a:pt x="801" y="1095"/>
                          <a:pt x="810" y="1155"/>
                          <a:pt x="803" y="1224"/>
                        </a:cubicBezTo>
                        <a:cubicBezTo>
                          <a:pt x="796" y="1293"/>
                          <a:pt x="764" y="1394"/>
                          <a:pt x="759" y="1468"/>
                        </a:cubicBezTo>
                        <a:cubicBezTo>
                          <a:pt x="754" y="1542"/>
                          <a:pt x="765" y="1606"/>
                          <a:pt x="770" y="1667"/>
                        </a:cubicBezTo>
                        <a:cubicBezTo>
                          <a:pt x="775" y="1728"/>
                          <a:pt x="816" y="1813"/>
                          <a:pt x="792" y="1833"/>
                        </a:cubicBezTo>
                        <a:cubicBezTo>
                          <a:pt x="768" y="1853"/>
                          <a:pt x="652" y="1832"/>
                          <a:pt x="626" y="1789"/>
                        </a:cubicBezTo>
                        <a:cubicBezTo>
                          <a:pt x="600" y="1746"/>
                          <a:pt x="640" y="1701"/>
                          <a:pt x="637" y="1578"/>
                        </a:cubicBezTo>
                        <a:cubicBezTo>
                          <a:pt x="634" y="1455"/>
                          <a:pt x="637" y="1130"/>
                          <a:pt x="609" y="1052"/>
                        </a:cubicBezTo>
                        <a:cubicBezTo>
                          <a:pt x="581" y="974"/>
                          <a:pt x="498" y="1075"/>
                          <a:pt x="471" y="1113"/>
                        </a:cubicBezTo>
                        <a:cubicBezTo>
                          <a:pt x="444" y="1151"/>
                          <a:pt x="455" y="1205"/>
                          <a:pt x="449" y="1279"/>
                        </a:cubicBezTo>
                        <a:cubicBezTo>
                          <a:pt x="443" y="1353"/>
                          <a:pt x="433" y="1484"/>
                          <a:pt x="437" y="1556"/>
                        </a:cubicBezTo>
                        <a:cubicBezTo>
                          <a:pt x="441" y="1628"/>
                          <a:pt x="502" y="1687"/>
                          <a:pt x="471" y="1711"/>
                        </a:cubicBezTo>
                        <a:cubicBezTo>
                          <a:pt x="440" y="1735"/>
                          <a:pt x="282" y="1752"/>
                          <a:pt x="249" y="1700"/>
                        </a:cubicBezTo>
                        <a:cubicBezTo>
                          <a:pt x="216" y="1648"/>
                          <a:pt x="257" y="1503"/>
                          <a:pt x="271" y="1401"/>
                        </a:cubicBezTo>
                        <a:cubicBezTo>
                          <a:pt x="285" y="1299"/>
                          <a:pt x="340" y="1148"/>
                          <a:pt x="332" y="1086"/>
                        </a:cubicBezTo>
                        <a:cubicBezTo>
                          <a:pt x="324" y="1024"/>
                          <a:pt x="225" y="1084"/>
                          <a:pt x="222" y="1030"/>
                        </a:cubicBezTo>
                        <a:cubicBezTo>
                          <a:pt x="219" y="976"/>
                          <a:pt x="288" y="848"/>
                          <a:pt x="316" y="759"/>
                        </a:cubicBezTo>
                        <a:cubicBezTo>
                          <a:pt x="344" y="670"/>
                          <a:pt x="422" y="523"/>
                          <a:pt x="393" y="493"/>
                        </a:cubicBezTo>
                        <a:cubicBezTo>
                          <a:pt x="364" y="463"/>
                          <a:pt x="209" y="578"/>
                          <a:pt x="144" y="576"/>
                        </a:cubicBezTo>
                        <a:cubicBezTo>
                          <a:pt x="79" y="574"/>
                          <a:pt x="0" y="524"/>
                          <a:pt x="5" y="482"/>
                        </a:cubicBezTo>
                        <a:cubicBezTo>
                          <a:pt x="10" y="440"/>
                          <a:pt x="148" y="350"/>
                          <a:pt x="177" y="321"/>
                        </a:cubicBezTo>
                        <a:cubicBezTo>
                          <a:pt x="206" y="292"/>
                          <a:pt x="177" y="309"/>
                          <a:pt x="177" y="309"/>
                        </a:cubicBezTo>
                        <a:cubicBezTo>
                          <a:pt x="177" y="309"/>
                          <a:pt x="174" y="318"/>
                          <a:pt x="174" y="318"/>
                        </a:cubicBezTo>
                        <a:cubicBezTo>
                          <a:pt x="174" y="318"/>
                          <a:pt x="177" y="312"/>
                          <a:pt x="180" y="309"/>
                        </a:cubicBezTo>
                        <a:cubicBezTo>
                          <a:pt x="183" y="306"/>
                          <a:pt x="173" y="318"/>
                          <a:pt x="192" y="300"/>
                        </a:cubicBezTo>
                        <a:cubicBezTo>
                          <a:pt x="211" y="282"/>
                          <a:pt x="273" y="224"/>
                          <a:pt x="294" y="204"/>
                        </a:cubicBezTo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514" name="Freeform 290"/>
                  <p:cNvSpPr>
                    <a:spLocks noChangeAspect="1"/>
                  </p:cNvSpPr>
                  <p:nvPr/>
                </p:nvSpPr>
                <p:spPr bwMode="auto">
                  <a:xfrm>
                    <a:off x="4230" y="2539"/>
                    <a:ext cx="392" cy="59"/>
                  </a:xfrm>
                  <a:custGeom>
                    <a:avLst/>
                    <a:gdLst>
                      <a:gd name="T0" fmla="*/ 0 w 432"/>
                      <a:gd name="T1" fmla="*/ 0 h 1"/>
                      <a:gd name="T2" fmla="*/ 144 w 432"/>
                      <a:gd name="T3" fmla="*/ 0 h 1"/>
                      <a:gd name="T4" fmla="*/ 192 w 432"/>
                      <a:gd name="T5" fmla="*/ 0 h 1"/>
                      <a:gd name="T6" fmla="*/ 336 w 432"/>
                      <a:gd name="T7" fmla="*/ 0 h 1"/>
                      <a:gd name="T8" fmla="*/ 432 w 432"/>
                      <a:gd name="T9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32" h="1">
                        <a:moveTo>
                          <a:pt x="0" y="0"/>
                        </a:moveTo>
                        <a:cubicBezTo>
                          <a:pt x="56" y="0"/>
                          <a:pt x="112" y="0"/>
                          <a:pt x="144" y="0"/>
                        </a:cubicBezTo>
                        <a:cubicBezTo>
                          <a:pt x="176" y="0"/>
                          <a:pt x="160" y="0"/>
                          <a:pt x="192" y="0"/>
                        </a:cubicBezTo>
                        <a:cubicBezTo>
                          <a:pt x="224" y="0"/>
                          <a:pt x="296" y="0"/>
                          <a:pt x="336" y="0"/>
                        </a:cubicBezTo>
                        <a:cubicBezTo>
                          <a:pt x="376" y="0"/>
                          <a:pt x="404" y="0"/>
                          <a:pt x="432" y="0"/>
                        </a:cubicBezTo>
                      </a:path>
                    </a:pathLst>
                  </a:cu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</p:grpSp>
          <p:grpSp>
            <p:nvGrpSpPr>
              <p:cNvPr id="50219" name="Group 291"/>
              <p:cNvGrpSpPr>
                <a:grpSpLocks noChangeAspect="1"/>
              </p:cNvGrpSpPr>
              <p:nvPr/>
            </p:nvGrpSpPr>
            <p:grpSpPr bwMode="auto">
              <a:xfrm>
                <a:off x="3744" y="2064"/>
                <a:ext cx="336" cy="498"/>
                <a:chOff x="3360" y="1536"/>
                <a:chExt cx="628" cy="930"/>
              </a:xfrm>
            </p:grpSpPr>
            <p:sp>
              <p:nvSpPr>
                <p:cNvPr id="52516" name="Freeform 292"/>
                <p:cNvSpPr>
                  <a:spLocks noChangeAspect="1"/>
                </p:cNvSpPr>
                <p:nvPr/>
              </p:nvSpPr>
              <p:spPr bwMode="auto">
                <a:xfrm flipH="1">
                  <a:off x="3360" y="1698"/>
                  <a:ext cx="505" cy="754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2517" name="Oval 293"/>
                <p:cNvSpPr>
                  <a:spLocks noChangeAspect="1" noChangeArrowheads="1"/>
                </p:cNvSpPr>
                <p:nvPr/>
              </p:nvSpPr>
              <p:spPr bwMode="auto">
                <a:xfrm>
                  <a:off x="3601" y="1535"/>
                  <a:ext cx="168" cy="177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grpSp>
              <p:nvGrpSpPr>
                <p:cNvPr id="50222" name="Group 294"/>
                <p:cNvGrpSpPr>
                  <a:grpSpLocks noChangeAspect="1"/>
                </p:cNvGrpSpPr>
                <p:nvPr/>
              </p:nvGrpSpPr>
              <p:grpSpPr bwMode="auto">
                <a:xfrm>
                  <a:off x="3744" y="1920"/>
                  <a:ext cx="244" cy="546"/>
                  <a:chOff x="1213" y="1488"/>
                  <a:chExt cx="1091" cy="2309"/>
                </a:xfrm>
              </p:grpSpPr>
              <p:sp>
                <p:nvSpPr>
                  <p:cNvPr id="52519" name="Oval 29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585" y="1489"/>
                    <a:ext cx="428" cy="434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2520" name="Freeform 296"/>
                  <p:cNvSpPr>
                    <a:spLocks noChangeAspect="1"/>
                  </p:cNvSpPr>
                  <p:nvPr/>
                </p:nvSpPr>
                <p:spPr bwMode="auto">
                  <a:xfrm>
                    <a:off x="1209" y="1943"/>
                    <a:ext cx="1097" cy="1856"/>
                  </a:xfrm>
                  <a:custGeom>
                    <a:avLst/>
                    <a:gdLst>
                      <a:gd name="T0" fmla="*/ 260 w 1091"/>
                      <a:gd name="T1" fmla="*/ 238 h 1853"/>
                      <a:gd name="T2" fmla="*/ 437 w 1091"/>
                      <a:gd name="T3" fmla="*/ 72 h 1853"/>
                      <a:gd name="T4" fmla="*/ 707 w 1091"/>
                      <a:gd name="T5" fmla="*/ 24 h 1853"/>
                      <a:gd name="T6" fmla="*/ 899 w 1091"/>
                      <a:gd name="T7" fmla="*/ 216 h 1853"/>
                      <a:gd name="T8" fmla="*/ 947 w 1091"/>
                      <a:gd name="T9" fmla="*/ 408 h 1853"/>
                      <a:gd name="T10" fmla="*/ 1091 w 1091"/>
                      <a:gd name="T11" fmla="*/ 648 h 1853"/>
                      <a:gd name="T12" fmla="*/ 947 w 1091"/>
                      <a:gd name="T13" fmla="*/ 840 h 1853"/>
                      <a:gd name="T14" fmla="*/ 755 w 1091"/>
                      <a:gd name="T15" fmla="*/ 552 h 1853"/>
                      <a:gd name="T16" fmla="*/ 755 w 1091"/>
                      <a:gd name="T17" fmla="*/ 744 h 1853"/>
                      <a:gd name="T18" fmla="*/ 755 w 1091"/>
                      <a:gd name="T19" fmla="*/ 840 h 1853"/>
                      <a:gd name="T20" fmla="*/ 851 w 1091"/>
                      <a:gd name="T21" fmla="*/ 984 h 1853"/>
                      <a:gd name="T22" fmla="*/ 995 w 1091"/>
                      <a:gd name="T23" fmla="*/ 1128 h 1853"/>
                      <a:gd name="T24" fmla="*/ 803 w 1091"/>
                      <a:gd name="T25" fmla="*/ 1224 h 1853"/>
                      <a:gd name="T26" fmla="*/ 759 w 1091"/>
                      <a:gd name="T27" fmla="*/ 1468 h 1853"/>
                      <a:gd name="T28" fmla="*/ 770 w 1091"/>
                      <a:gd name="T29" fmla="*/ 1667 h 1853"/>
                      <a:gd name="T30" fmla="*/ 792 w 1091"/>
                      <a:gd name="T31" fmla="*/ 1833 h 1853"/>
                      <a:gd name="T32" fmla="*/ 626 w 1091"/>
                      <a:gd name="T33" fmla="*/ 1789 h 1853"/>
                      <a:gd name="T34" fmla="*/ 637 w 1091"/>
                      <a:gd name="T35" fmla="*/ 1578 h 1853"/>
                      <a:gd name="T36" fmla="*/ 604 w 1091"/>
                      <a:gd name="T37" fmla="*/ 1169 h 1853"/>
                      <a:gd name="T38" fmla="*/ 471 w 1091"/>
                      <a:gd name="T39" fmla="*/ 1113 h 1853"/>
                      <a:gd name="T40" fmla="*/ 449 w 1091"/>
                      <a:gd name="T41" fmla="*/ 1279 h 1853"/>
                      <a:gd name="T42" fmla="*/ 437 w 1091"/>
                      <a:gd name="T43" fmla="*/ 1556 h 1853"/>
                      <a:gd name="T44" fmla="*/ 471 w 1091"/>
                      <a:gd name="T45" fmla="*/ 1711 h 1853"/>
                      <a:gd name="T46" fmla="*/ 249 w 1091"/>
                      <a:gd name="T47" fmla="*/ 1700 h 1853"/>
                      <a:gd name="T48" fmla="*/ 271 w 1091"/>
                      <a:gd name="T49" fmla="*/ 1401 h 1853"/>
                      <a:gd name="T50" fmla="*/ 293 w 1091"/>
                      <a:gd name="T51" fmla="*/ 1113 h 1853"/>
                      <a:gd name="T52" fmla="*/ 94 w 1091"/>
                      <a:gd name="T53" fmla="*/ 1047 h 1853"/>
                      <a:gd name="T54" fmla="*/ 316 w 1091"/>
                      <a:gd name="T55" fmla="*/ 759 h 1853"/>
                      <a:gd name="T56" fmla="*/ 393 w 1091"/>
                      <a:gd name="T57" fmla="*/ 493 h 1853"/>
                      <a:gd name="T58" fmla="*/ 94 w 1091"/>
                      <a:gd name="T59" fmla="*/ 493 h 1853"/>
                      <a:gd name="T60" fmla="*/ 5 w 1091"/>
                      <a:gd name="T61" fmla="*/ 482 h 1853"/>
                      <a:gd name="T62" fmla="*/ 127 w 1091"/>
                      <a:gd name="T63" fmla="*/ 327 h 1853"/>
                      <a:gd name="T64" fmla="*/ 149 w 1091"/>
                      <a:gd name="T65" fmla="*/ 321 h 1853"/>
                      <a:gd name="T66" fmla="*/ 128 w 1091"/>
                      <a:gd name="T67" fmla="*/ 336 h 1853"/>
                      <a:gd name="T68" fmla="*/ 105 w 1091"/>
                      <a:gd name="T69" fmla="*/ 349 h 1853"/>
                      <a:gd name="T70" fmla="*/ 272 w 1091"/>
                      <a:gd name="T71" fmla="*/ 228 h 18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</a:cxnLst>
                    <a:rect l="0" t="0" r="r" b="b"/>
                    <a:pathLst>
                      <a:path w="1091" h="1853">
                        <a:moveTo>
                          <a:pt x="260" y="238"/>
                        </a:moveTo>
                        <a:cubicBezTo>
                          <a:pt x="289" y="210"/>
                          <a:pt x="363" y="108"/>
                          <a:pt x="437" y="72"/>
                        </a:cubicBezTo>
                        <a:cubicBezTo>
                          <a:pt x="511" y="36"/>
                          <a:pt x="630" y="0"/>
                          <a:pt x="707" y="24"/>
                        </a:cubicBezTo>
                        <a:cubicBezTo>
                          <a:pt x="784" y="48"/>
                          <a:pt x="859" y="152"/>
                          <a:pt x="899" y="216"/>
                        </a:cubicBezTo>
                        <a:cubicBezTo>
                          <a:pt x="939" y="280"/>
                          <a:pt x="915" y="336"/>
                          <a:pt x="947" y="408"/>
                        </a:cubicBezTo>
                        <a:cubicBezTo>
                          <a:pt x="979" y="480"/>
                          <a:pt x="1091" y="576"/>
                          <a:pt x="1091" y="648"/>
                        </a:cubicBezTo>
                        <a:cubicBezTo>
                          <a:pt x="1091" y="720"/>
                          <a:pt x="1003" y="856"/>
                          <a:pt x="947" y="840"/>
                        </a:cubicBezTo>
                        <a:cubicBezTo>
                          <a:pt x="891" y="824"/>
                          <a:pt x="787" y="568"/>
                          <a:pt x="755" y="552"/>
                        </a:cubicBezTo>
                        <a:cubicBezTo>
                          <a:pt x="723" y="536"/>
                          <a:pt x="755" y="696"/>
                          <a:pt x="755" y="744"/>
                        </a:cubicBezTo>
                        <a:cubicBezTo>
                          <a:pt x="755" y="792"/>
                          <a:pt x="739" y="800"/>
                          <a:pt x="755" y="840"/>
                        </a:cubicBezTo>
                        <a:cubicBezTo>
                          <a:pt x="771" y="880"/>
                          <a:pt x="811" y="936"/>
                          <a:pt x="851" y="984"/>
                        </a:cubicBezTo>
                        <a:cubicBezTo>
                          <a:pt x="891" y="1032"/>
                          <a:pt x="1003" y="1088"/>
                          <a:pt x="995" y="1128"/>
                        </a:cubicBezTo>
                        <a:cubicBezTo>
                          <a:pt x="987" y="1168"/>
                          <a:pt x="842" y="1167"/>
                          <a:pt x="803" y="1224"/>
                        </a:cubicBezTo>
                        <a:cubicBezTo>
                          <a:pt x="764" y="1281"/>
                          <a:pt x="764" y="1394"/>
                          <a:pt x="759" y="1468"/>
                        </a:cubicBezTo>
                        <a:cubicBezTo>
                          <a:pt x="754" y="1542"/>
                          <a:pt x="765" y="1606"/>
                          <a:pt x="770" y="1667"/>
                        </a:cubicBezTo>
                        <a:cubicBezTo>
                          <a:pt x="775" y="1728"/>
                          <a:pt x="816" y="1813"/>
                          <a:pt x="792" y="1833"/>
                        </a:cubicBezTo>
                        <a:cubicBezTo>
                          <a:pt x="768" y="1853"/>
                          <a:pt x="652" y="1832"/>
                          <a:pt x="626" y="1789"/>
                        </a:cubicBezTo>
                        <a:cubicBezTo>
                          <a:pt x="600" y="1746"/>
                          <a:pt x="641" y="1681"/>
                          <a:pt x="637" y="1578"/>
                        </a:cubicBezTo>
                        <a:cubicBezTo>
                          <a:pt x="633" y="1475"/>
                          <a:pt x="632" y="1246"/>
                          <a:pt x="604" y="1169"/>
                        </a:cubicBezTo>
                        <a:cubicBezTo>
                          <a:pt x="576" y="1092"/>
                          <a:pt x="497" y="1095"/>
                          <a:pt x="471" y="1113"/>
                        </a:cubicBezTo>
                        <a:cubicBezTo>
                          <a:pt x="445" y="1131"/>
                          <a:pt x="455" y="1205"/>
                          <a:pt x="449" y="1279"/>
                        </a:cubicBezTo>
                        <a:cubicBezTo>
                          <a:pt x="443" y="1353"/>
                          <a:pt x="433" y="1484"/>
                          <a:pt x="437" y="1556"/>
                        </a:cubicBezTo>
                        <a:cubicBezTo>
                          <a:pt x="441" y="1628"/>
                          <a:pt x="502" y="1687"/>
                          <a:pt x="471" y="1711"/>
                        </a:cubicBezTo>
                        <a:cubicBezTo>
                          <a:pt x="440" y="1735"/>
                          <a:pt x="282" y="1752"/>
                          <a:pt x="249" y="1700"/>
                        </a:cubicBezTo>
                        <a:cubicBezTo>
                          <a:pt x="216" y="1648"/>
                          <a:pt x="264" y="1499"/>
                          <a:pt x="271" y="1401"/>
                        </a:cubicBezTo>
                        <a:cubicBezTo>
                          <a:pt x="278" y="1303"/>
                          <a:pt x="322" y="1172"/>
                          <a:pt x="293" y="1113"/>
                        </a:cubicBezTo>
                        <a:cubicBezTo>
                          <a:pt x="264" y="1054"/>
                          <a:pt x="90" y="1106"/>
                          <a:pt x="94" y="1047"/>
                        </a:cubicBezTo>
                        <a:cubicBezTo>
                          <a:pt x="98" y="988"/>
                          <a:pt x="266" y="851"/>
                          <a:pt x="316" y="759"/>
                        </a:cubicBezTo>
                        <a:cubicBezTo>
                          <a:pt x="366" y="667"/>
                          <a:pt x="430" y="537"/>
                          <a:pt x="393" y="493"/>
                        </a:cubicBezTo>
                        <a:cubicBezTo>
                          <a:pt x="356" y="449"/>
                          <a:pt x="159" y="495"/>
                          <a:pt x="94" y="493"/>
                        </a:cubicBezTo>
                        <a:cubicBezTo>
                          <a:pt x="29" y="491"/>
                          <a:pt x="0" y="510"/>
                          <a:pt x="5" y="482"/>
                        </a:cubicBezTo>
                        <a:cubicBezTo>
                          <a:pt x="10" y="454"/>
                          <a:pt x="103" y="354"/>
                          <a:pt x="127" y="327"/>
                        </a:cubicBezTo>
                        <a:cubicBezTo>
                          <a:pt x="151" y="300"/>
                          <a:pt x="149" y="320"/>
                          <a:pt x="149" y="321"/>
                        </a:cubicBezTo>
                        <a:cubicBezTo>
                          <a:pt x="149" y="322"/>
                          <a:pt x="135" y="331"/>
                          <a:pt x="128" y="336"/>
                        </a:cubicBezTo>
                        <a:cubicBezTo>
                          <a:pt x="121" y="341"/>
                          <a:pt x="81" y="367"/>
                          <a:pt x="105" y="349"/>
                        </a:cubicBezTo>
                        <a:cubicBezTo>
                          <a:pt x="129" y="331"/>
                          <a:pt x="237" y="253"/>
                          <a:pt x="272" y="228"/>
                        </a:cubicBezTo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50209" name="Group 297"/>
            <p:cNvGrpSpPr>
              <a:grpSpLocks noChangeAspect="1"/>
            </p:cNvGrpSpPr>
            <p:nvPr/>
          </p:nvGrpSpPr>
          <p:grpSpPr bwMode="auto">
            <a:xfrm>
              <a:off x="1584" y="2571"/>
              <a:ext cx="269" cy="398"/>
              <a:chOff x="3360" y="1536"/>
              <a:chExt cx="628" cy="930"/>
            </a:xfrm>
          </p:grpSpPr>
          <p:sp>
            <p:nvSpPr>
              <p:cNvPr id="52522" name="Freeform 298"/>
              <p:cNvSpPr>
                <a:spLocks noChangeAspect="1"/>
              </p:cNvSpPr>
              <p:nvPr/>
            </p:nvSpPr>
            <p:spPr bwMode="auto">
              <a:xfrm flipH="1">
                <a:off x="3360" y="1697"/>
                <a:ext cx="504" cy="755"/>
              </a:xfrm>
              <a:custGeom>
                <a:avLst/>
                <a:gdLst>
                  <a:gd name="T0" fmla="*/ 459 w 1738"/>
                  <a:gd name="T1" fmla="*/ 674 h 2455"/>
                  <a:gd name="T2" fmla="*/ 459 w 1738"/>
                  <a:gd name="T3" fmla="*/ 338 h 2455"/>
                  <a:gd name="T4" fmla="*/ 603 w 1738"/>
                  <a:gd name="T5" fmla="*/ 139 h 2455"/>
                  <a:gd name="T6" fmla="*/ 747 w 1738"/>
                  <a:gd name="T7" fmla="*/ 83 h 2455"/>
                  <a:gd name="T8" fmla="*/ 1002 w 1738"/>
                  <a:gd name="T9" fmla="*/ 50 h 2455"/>
                  <a:gd name="T10" fmla="*/ 1113 w 1738"/>
                  <a:gd name="T11" fmla="*/ 382 h 2455"/>
                  <a:gd name="T12" fmla="*/ 1190 w 1738"/>
                  <a:gd name="T13" fmla="*/ 604 h 2455"/>
                  <a:gd name="T14" fmla="*/ 1201 w 1738"/>
                  <a:gd name="T15" fmla="*/ 715 h 2455"/>
                  <a:gd name="T16" fmla="*/ 1245 w 1738"/>
                  <a:gd name="T17" fmla="*/ 792 h 2455"/>
                  <a:gd name="T18" fmla="*/ 1223 w 1738"/>
                  <a:gd name="T19" fmla="*/ 814 h 2455"/>
                  <a:gd name="T20" fmla="*/ 1268 w 1738"/>
                  <a:gd name="T21" fmla="*/ 881 h 2455"/>
                  <a:gd name="T22" fmla="*/ 1268 w 1738"/>
                  <a:gd name="T23" fmla="*/ 958 h 2455"/>
                  <a:gd name="T24" fmla="*/ 1334 w 1738"/>
                  <a:gd name="T25" fmla="*/ 1025 h 2455"/>
                  <a:gd name="T26" fmla="*/ 1345 w 1738"/>
                  <a:gd name="T27" fmla="*/ 1180 h 2455"/>
                  <a:gd name="T28" fmla="*/ 1275 w 1738"/>
                  <a:gd name="T29" fmla="*/ 1394 h 2455"/>
                  <a:gd name="T30" fmla="*/ 1227 w 1738"/>
                  <a:gd name="T31" fmla="*/ 1490 h 2455"/>
                  <a:gd name="T32" fmla="*/ 1323 w 1738"/>
                  <a:gd name="T33" fmla="*/ 1826 h 2455"/>
                  <a:gd name="T34" fmla="*/ 1677 w 1738"/>
                  <a:gd name="T35" fmla="*/ 2144 h 2455"/>
                  <a:gd name="T36" fmla="*/ 1689 w 1738"/>
                  <a:gd name="T37" fmla="*/ 2177 h 2455"/>
                  <a:gd name="T38" fmla="*/ 1467 w 1738"/>
                  <a:gd name="T39" fmla="*/ 2450 h 2455"/>
                  <a:gd name="T40" fmla="*/ 1275 w 1738"/>
                  <a:gd name="T41" fmla="*/ 2210 h 2455"/>
                  <a:gd name="T42" fmla="*/ 1035 w 1738"/>
                  <a:gd name="T43" fmla="*/ 1682 h 2455"/>
                  <a:gd name="T44" fmla="*/ 987 w 1738"/>
                  <a:gd name="T45" fmla="*/ 1346 h 2455"/>
                  <a:gd name="T46" fmla="*/ 939 w 1738"/>
                  <a:gd name="T47" fmla="*/ 1250 h 2455"/>
                  <a:gd name="T48" fmla="*/ 791 w 1738"/>
                  <a:gd name="T49" fmla="*/ 1623 h 2455"/>
                  <a:gd name="T50" fmla="*/ 795 w 1738"/>
                  <a:gd name="T51" fmla="*/ 1970 h 2455"/>
                  <a:gd name="T52" fmla="*/ 802 w 1738"/>
                  <a:gd name="T53" fmla="*/ 2276 h 2455"/>
                  <a:gd name="T54" fmla="*/ 747 w 1738"/>
                  <a:gd name="T55" fmla="*/ 2354 h 2455"/>
                  <a:gd name="T56" fmla="*/ 507 w 1738"/>
                  <a:gd name="T57" fmla="*/ 2354 h 2455"/>
                  <a:gd name="T58" fmla="*/ 507 w 1738"/>
                  <a:gd name="T59" fmla="*/ 2066 h 2455"/>
                  <a:gd name="T60" fmla="*/ 555 w 1738"/>
                  <a:gd name="T61" fmla="*/ 1538 h 2455"/>
                  <a:gd name="T62" fmla="*/ 651 w 1738"/>
                  <a:gd name="T63" fmla="*/ 1154 h 2455"/>
                  <a:gd name="T64" fmla="*/ 651 w 1738"/>
                  <a:gd name="T65" fmla="*/ 962 h 2455"/>
                  <a:gd name="T66" fmla="*/ 555 w 1738"/>
                  <a:gd name="T67" fmla="*/ 818 h 2455"/>
                  <a:gd name="T68" fmla="*/ 267 w 1738"/>
                  <a:gd name="T69" fmla="*/ 1202 h 2455"/>
                  <a:gd name="T70" fmla="*/ 27 w 1738"/>
                  <a:gd name="T71" fmla="*/ 1106 h 2455"/>
                  <a:gd name="T72" fmla="*/ 105 w 1738"/>
                  <a:gd name="T73" fmla="*/ 1025 h 2455"/>
                  <a:gd name="T74" fmla="*/ 459 w 1738"/>
                  <a:gd name="T75" fmla="*/ 674 h 2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38" h="2455">
                    <a:moveTo>
                      <a:pt x="459" y="674"/>
                    </a:moveTo>
                    <a:cubicBezTo>
                      <a:pt x="539" y="570"/>
                      <a:pt x="435" y="427"/>
                      <a:pt x="459" y="338"/>
                    </a:cubicBezTo>
                    <a:cubicBezTo>
                      <a:pt x="483" y="249"/>
                      <a:pt x="555" y="181"/>
                      <a:pt x="603" y="139"/>
                    </a:cubicBezTo>
                    <a:cubicBezTo>
                      <a:pt x="651" y="97"/>
                      <a:pt x="681" y="98"/>
                      <a:pt x="747" y="83"/>
                    </a:cubicBezTo>
                    <a:cubicBezTo>
                      <a:pt x="813" y="68"/>
                      <a:pt x="941" y="0"/>
                      <a:pt x="1002" y="50"/>
                    </a:cubicBezTo>
                    <a:cubicBezTo>
                      <a:pt x="1063" y="100"/>
                      <a:pt x="1082" y="290"/>
                      <a:pt x="1113" y="382"/>
                    </a:cubicBezTo>
                    <a:cubicBezTo>
                      <a:pt x="1144" y="474"/>
                      <a:pt x="1175" y="549"/>
                      <a:pt x="1190" y="604"/>
                    </a:cubicBezTo>
                    <a:cubicBezTo>
                      <a:pt x="1205" y="659"/>
                      <a:pt x="1192" y="684"/>
                      <a:pt x="1201" y="715"/>
                    </a:cubicBezTo>
                    <a:cubicBezTo>
                      <a:pt x="1210" y="746"/>
                      <a:pt x="1241" y="776"/>
                      <a:pt x="1245" y="792"/>
                    </a:cubicBezTo>
                    <a:cubicBezTo>
                      <a:pt x="1249" y="808"/>
                      <a:pt x="1219" y="799"/>
                      <a:pt x="1223" y="814"/>
                    </a:cubicBezTo>
                    <a:cubicBezTo>
                      <a:pt x="1227" y="829"/>
                      <a:pt x="1261" y="857"/>
                      <a:pt x="1268" y="881"/>
                    </a:cubicBezTo>
                    <a:cubicBezTo>
                      <a:pt x="1275" y="905"/>
                      <a:pt x="1257" y="934"/>
                      <a:pt x="1268" y="958"/>
                    </a:cubicBezTo>
                    <a:cubicBezTo>
                      <a:pt x="1279" y="982"/>
                      <a:pt x="1321" y="988"/>
                      <a:pt x="1334" y="1025"/>
                    </a:cubicBezTo>
                    <a:cubicBezTo>
                      <a:pt x="1347" y="1062"/>
                      <a:pt x="1355" y="1119"/>
                      <a:pt x="1345" y="1180"/>
                    </a:cubicBezTo>
                    <a:cubicBezTo>
                      <a:pt x="1335" y="1241"/>
                      <a:pt x="1295" y="1342"/>
                      <a:pt x="1275" y="1394"/>
                    </a:cubicBezTo>
                    <a:cubicBezTo>
                      <a:pt x="1255" y="1446"/>
                      <a:pt x="1219" y="1418"/>
                      <a:pt x="1227" y="1490"/>
                    </a:cubicBezTo>
                    <a:cubicBezTo>
                      <a:pt x="1235" y="1562"/>
                      <a:pt x="1248" y="1717"/>
                      <a:pt x="1323" y="1826"/>
                    </a:cubicBezTo>
                    <a:cubicBezTo>
                      <a:pt x="1398" y="1935"/>
                      <a:pt x="1616" y="2086"/>
                      <a:pt x="1677" y="2144"/>
                    </a:cubicBezTo>
                    <a:cubicBezTo>
                      <a:pt x="1738" y="2202"/>
                      <a:pt x="1724" y="2126"/>
                      <a:pt x="1689" y="2177"/>
                    </a:cubicBezTo>
                    <a:cubicBezTo>
                      <a:pt x="1654" y="2228"/>
                      <a:pt x="1536" y="2445"/>
                      <a:pt x="1467" y="2450"/>
                    </a:cubicBezTo>
                    <a:cubicBezTo>
                      <a:pt x="1398" y="2455"/>
                      <a:pt x="1347" y="2338"/>
                      <a:pt x="1275" y="2210"/>
                    </a:cubicBezTo>
                    <a:cubicBezTo>
                      <a:pt x="1203" y="2082"/>
                      <a:pt x="1083" y="1826"/>
                      <a:pt x="1035" y="1682"/>
                    </a:cubicBezTo>
                    <a:cubicBezTo>
                      <a:pt x="987" y="1538"/>
                      <a:pt x="1003" y="1418"/>
                      <a:pt x="987" y="1346"/>
                    </a:cubicBezTo>
                    <a:cubicBezTo>
                      <a:pt x="971" y="1274"/>
                      <a:pt x="972" y="1204"/>
                      <a:pt x="939" y="1250"/>
                    </a:cubicBezTo>
                    <a:cubicBezTo>
                      <a:pt x="906" y="1296"/>
                      <a:pt x="815" y="1503"/>
                      <a:pt x="791" y="1623"/>
                    </a:cubicBezTo>
                    <a:cubicBezTo>
                      <a:pt x="767" y="1743"/>
                      <a:pt x="793" y="1861"/>
                      <a:pt x="795" y="1970"/>
                    </a:cubicBezTo>
                    <a:cubicBezTo>
                      <a:pt x="797" y="2079"/>
                      <a:pt x="810" y="2212"/>
                      <a:pt x="802" y="2276"/>
                    </a:cubicBezTo>
                    <a:cubicBezTo>
                      <a:pt x="794" y="2340"/>
                      <a:pt x="796" y="2341"/>
                      <a:pt x="747" y="2354"/>
                    </a:cubicBezTo>
                    <a:cubicBezTo>
                      <a:pt x="698" y="2367"/>
                      <a:pt x="547" y="2402"/>
                      <a:pt x="507" y="2354"/>
                    </a:cubicBezTo>
                    <a:cubicBezTo>
                      <a:pt x="467" y="2306"/>
                      <a:pt x="499" y="2202"/>
                      <a:pt x="507" y="2066"/>
                    </a:cubicBezTo>
                    <a:cubicBezTo>
                      <a:pt x="515" y="1930"/>
                      <a:pt x="531" y="1690"/>
                      <a:pt x="555" y="1538"/>
                    </a:cubicBezTo>
                    <a:cubicBezTo>
                      <a:pt x="579" y="1386"/>
                      <a:pt x="635" y="1250"/>
                      <a:pt x="651" y="1154"/>
                    </a:cubicBezTo>
                    <a:cubicBezTo>
                      <a:pt x="667" y="1058"/>
                      <a:pt x="667" y="1018"/>
                      <a:pt x="651" y="962"/>
                    </a:cubicBezTo>
                    <a:cubicBezTo>
                      <a:pt x="635" y="906"/>
                      <a:pt x="619" y="778"/>
                      <a:pt x="555" y="818"/>
                    </a:cubicBezTo>
                    <a:cubicBezTo>
                      <a:pt x="491" y="858"/>
                      <a:pt x="355" y="1154"/>
                      <a:pt x="267" y="1202"/>
                    </a:cubicBezTo>
                    <a:cubicBezTo>
                      <a:pt x="179" y="1250"/>
                      <a:pt x="54" y="1135"/>
                      <a:pt x="27" y="1106"/>
                    </a:cubicBezTo>
                    <a:cubicBezTo>
                      <a:pt x="0" y="1077"/>
                      <a:pt x="33" y="1097"/>
                      <a:pt x="105" y="1025"/>
                    </a:cubicBezTo>
                    <a:cubicBezTo>
                      <a:pt x="177" y="953"/>
                      <a:pt x="385" y="747"/>
                      <a:pt x="459" y="674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523" name="Oval 299"/>
              <p:cNvSpPr>
                <a:spLocks noChangeAspect="1" noChangeArrowheads="1"/>
              </p:cNvSpPr>
              <p:nvPr/>
            </p:nvSpPr>
            <p:spPr bwMode="auto">
              <a:xfrm>
                <a:off x="3600" y="1536"/>
                <a:ext cx="168" cy="17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50212" name="Group 300"/>
              <p:cNvGrpSpPr>
                <a:grpSpLocks noChangeAspect="1"/>
              </p:cNvGrpSpPr>
              <p:nvPr/>
            </p:nvGrpSpPr>
            <p:grpSpPr bwMode="auto">
              <a:xfrm>
                <a:off x="3744" y="1920"/>
                <a:ext cx="244" cy="546"/>
                <a:chOff x="1213" y="1488"/>
                <a:chExt cx="1091" cy="2309"/>
              </a:xfrm>
            </p:grpSpPr>
            <p:sp>
              <p:nvSpPr>
                <p:cNvPr id="52525" name="Oval 301"/>
                <p:cNvSpPr>
                  <a:spLocks noChangeAspect="1" noChangeArrowheads="1"/>
                </p:cNvSpPr>
                <p:nvPr/>
              </p:nvSpPr>
              <p:spPr bwMode="auto">
                <a:xfrm>
                  <a:off x="1584" y="1485"/>
                  <a:ext cx="428" cy="435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2526" name="Freeform 302"/>
                <p:cNvSpPr>
                  <a:spLocks noChangeAspect="1"/>
                </p:cNvSpPr>
                <p:nvPr/>
              </p:nvSpPr>
              <p:spPr bwMode="auto">
                <a:xfrm>
                  <a:off x="1208" y="1939"/>
                  <a:ext cx="1096" cy="1858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851 w 1091"/>
                    <a:gd name="T21" fmla="*/ 984 h 1853"/>
                    <a:gd name="T22" fmla="*/ 995 w 1091"/>
                    <a:gd name="T23" fmla="*/ 1128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4 w 1091"/>
                    <a:gd name="T37" fmla="*/ 1169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293 w 1091"/>
                    <a:gd name="T51" fmla="*/ 1113 h 1853"/>
                    <a:gd name="T52" fmla="*/ 94 w 1091"/>
                    <a:gd name="T53" fmla="*/ 1047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94 w 1091"/>
                    <a:gd name="T59" fmla="*/ 493 h 1853"/>
                    <a:gd name="T60" fmla="*/ 5 w 1091"/>
                    <a:gd name="T61" fmla="*/ 482 h 1853"/>
                    <a:gd name="T62" fmla="*/ 127 w 1091"/>
                    <a:gd name="T63" fmla="*/ 327 h 1853"/>
                    <a:gd name="T64" fmla="*/ 149 w 1091"/>
                    <a:gd name="T65" fmla="*/ 321 h 1853"/>
                    <a:gd name="T66" fmla="*/ 128 w 1091"/>
                    <a:gd name="T67" fmla="*/ 336 h 1853"/>
                    <a:gd name="T68" fmla="*/ 105 w 1091"/>
                    <a:gd name="T69" fmla="*/ 349 h 1853"/>
                    <a:gd name="T70" fmla="*/ 272 w 1091"/>
                    <a:gd name="T71" fmla="*/ 228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39" y="800"/>
                        <a:pt x="755" y="840"/>
                      </a:cubicBezTo>
                      <a:cubicBezTo>
                        <a:pt x="771" y="880"/>
                        <a:pt x="811" y="936"/>
                        <a:pt x="851" y="984"/>
                      </a:cubicBezTo>
                      <a:cubicBezTo>
                        <a:pt x="891" y="1032"/>
                        <a:pt x="1003" y="1088"/>
                        <a:pt x="995" y="1128"/>
                      </a:cubicBezTo>
                      <a:cubicBezTo>
                        <a:pt x="987" y="1168"/>
                        <a:pt x="842" y="1167"/>
                        <a:pt x="803" y="1224"/>
                      </a:cubicBezTo>
                      <a:cubicBezTo>
                        <a:pt x="764" y="1281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1" y="1681"/>
                        <a:pt x="637" y="1578"/>
                      </a:cubicBezTo>
                      <a:cubicBezTo>
                        <a:pt x="633" y="1475"/>
                        <a:pt x="632" y="1246"/>
                        <a:pt x="604" y="1169"/>
                      </a:cubicBezTo>
                      <a:cubicBezTo>
                        <a:pt x="576" y="1092"/>
                        <a:pt x="497" y="1095"/>
                        <a:pt x="471" y="1113"/>
                      </a:cubicBezTo>
                      <a:cubicBezTo>
                        <a:pt x="445" y="113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64" y="1499"/>
                        <a:pt x="271" y="1401"/>
                      </a:cubicBezTo>
                      <a:cubicBezTo>
                        <a:pt x="278" y="1303"/>
                        <a:pt x="322" y="1172"/>
                        <a:pt x="293" y="1113"/>
                      </a:cubicBezTo>
                      <a:cubicBezTo>
                        <a:pt x="264" y="1054"/>
                        <a:pt x="90" y="1106"/>
                        <a:pt x="94" y="1047"/>
                      </a:cubicBezTo>
                      <a:cubicBezTo>
                        <a:pt x="98" y="988"/>
                        <a:pt x="266" y="851"/>
                        <a:pt x="316" y="759"/>
                      </a:cubicBezTo>
                      <a:cubicBezTo>
                        <a:pt x="366" y="667"/>
                        <a:pt x="430" y="537"/>
                        <a:pt x="393" y="493"/>
                      </a:cubicBezTo>
                      <a:cubicBezTo>
                        <a:pt x="356" y="449"/>
                        <a:pt x="159" y="495"/>
                        <a:pt x="94" y="493"/>
                      </a:cubicBezTo>
                      <a:cubicBezTo>
                        <a:pt x="29" y="491"/>
                        <a:pt x="0" y="510"/>
                        <a:pt x="5" y="482"/>
                      </a:cubicBezTo>
                      <a:cubicBezTo>
                        <a:pt x="10" y="454"/>
                        <a:pt x="103" y="354"/>
                        <a:pt x="127" y="327"/>
                      </a:cubicBezTo>
                      <a:cubicBezTo>
                        <a:pt x="151" y="300"/>
                        <a:pt x="149" y="320"/>
                        <a:pt x="149" y="321"/>
                      </a:cubicBezTo>
                      <a:cubicBezTo>
                        <a:pt x="149" y="322"/>
                        <a:pt x="135" y="331"/>
                        <a:pt x="128" y="336"/>
                      </a:cubicBezTo>
                      <a:cubicBezTo>
                        <a:pt x="121" y="341"/>
                        <a:pt x="81" y="367"/>
                        <a:pt x="105" y="349"/>
                      </a:cubicBezTo>
                      <a:cubicBezTo>
                        <a:pt x="129" y="331"/>
                        <a:pt x="237" y="253"/>
                        <a:pt x="272" y="228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sp>
        <p:nvSpPr>
          <p:cNvPr id="2" name="TextBox 1"/>
          <p:cNvSpPr txBox="1"/>
          <p:nvPr/>
        </p:nvSpPr>
        <p:spPr>
          <a:xfrm>
            <a:off x="4648199" y="4895168"/>
            <a:ext cx="3943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rgbClr val="660066"/>
                </a:solidFill>
              </a:rPr>
              <a:t>Enrollment increases and there </a:t>
            </a:r>
            <a:r>
              <a:rPr lang="en-US" sz="1200" dirty="0" smtClean="0">
                <a:solidFill>
                  <a:srgbClr val="660066"/>
                </a:solidFill>
              </a:rPr>
              <a:t>is over-crowding </a:t>
            </a:r>
            <a:r>
              <a:rPr lang="en-US" sz="1200" dirty="0">
                <a:solidFill>
                  <a:srgbClr val="660066"/>
                </a:solidFill>
              </a:rPr>
              <a:t>in classrooms.  Students start to leave Smithtown schools as teaching quality falls.</a:t>
            </a:r>
            <a:endParaRPr lang="en-US" sz="1200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2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52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522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52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5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52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52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52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52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52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52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5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52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5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500"/>
                                        <p:tgtEl>
                                          <p:spTgt spid="52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"/>
                                        <p:tgtEl>
                                          <p:spTgt spid="5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5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500"/>
                                        <p:tgtEl>
                                          <p:spTgt spid="52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524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524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524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523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52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52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524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524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52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524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5" grpId="0" uiExpand="1" build="p" animBg="1"/>
      <p:bldP spid="52454" grpId="0" animBg="1"/>
      <p:bldP spid="52455" grpId="0"/>
      <p:bldP spid="52457" grpId="0" animBg="1"/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17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17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A6E655-3F14-C444-9AD2-FC2ED2D2812F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EST Predictions – Axiom 90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762000" y="35052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447800"/>
            <a:ext cx="3886200" cy="4267200"/>
          </a:xfrm>
          <a:ln>
            <a:solidFill>
              <a:srgbClr val="993366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 smtClean="0">
                <a:cs typeface="+mn-cs"/>
              </a:rPr>
              <a:t>Then centrality decreases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4648200" y="4937125"/>
            <a:ext cx="37561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660066"/>
                </a:solidFill>
                <a:cs typeface="+mn-cs"/>
              </a:rPr>
              <a:t>Some students leave Smithtown 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660066"/>
                </a:solidFill>
                <a:cs typeface="+mn-cs"/>
              </a:rPr>
              <a:t>for a neighboring school </a:t>
            </a:r>
            <a:r>
              <a:rPr lang="en-US" dirty="0" smtClean="0">
                <a:solidFill>
                  <a:srgbClr val="660066"/>
                </a:solidFill>
                <a:cs typeface="+mn-cs"/>
              </a:rPr>
              <a:t>system.</a:t>
            </a:r>
            <a:endParaRPr lang="en-US" dirty="0">
              <a:solidFill>
                <a:srgbClr val="660066"/>
              </a:solidFill>
              <a:cs typeface="+mn-cs"/>
            </a:endParaRPr>
          </a:p>
        </p:txBody>
      </p:sp>
      <p:sp>
        <p:nvSpPr>
          <p:cNvPr id="53325" name="Text Box 77"/>
          <p:cNvSpPr txBox="1">
            <a:spLocks noChangeAspect="1" noChangeArrowheads="1"/>
          </p:cNvSpPr>
          <p:nvPr/>
        </p:nvSpPr>
        <p:spPr bwMode="auto">
          <a:xfrm>
            <a:off x="4800600" y="4191000"/>
            <a:ext cx="142875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b="1">
                <a:solidFill>
                  <a:schemeClr val="accent2"/>
                </a:solidFill>
                <a:cs typeface="+mn-cs"/>
              </a:rPr>
              <a:t>SMITHTOWN SCHOOL SYSTEM</a:t>
            </a:r>
          </a:p>
        </p:txBody>
      </p:sp>
      <p:grpSp>
        <p:nvGrpSpPr>
          <p:cNvPr id="53326" name="Group 78"/>
          <p:cNvGrpSpPr>
            <a:grpSpLocks noChangeAspect="1"/>
          </p:cNvGrpSpPr>
          <p:nvPr/>
        </p:nvGrpSpPr>
        <p:grpSpPr bwMode="auto">
          <a:xfrm>
            <a:off x="4648200" y="1981200"/>
            <a:ext cx="3843338" cy="2971800"/>
            <a:chOff x="2927" y="1718"/>
            <a:chExt cx="2785" cy="1902"/>
          </a:xfrm>
        </p:grpSpPr>
        <p:grpSp>
          <p:nvGrpSpPr>
            <p:cNvPr id="52346" name="Group 79"/>
            <p:cNvGrpSpPr>
              <a:grpSpLocks noChangeAspect="1"/>
            </p:cNvGrpSpPr>
            <p:nvPr/>
          </p:nvGrpSpPr>
          <p:grpSpPr bwMode="auto">
            <a:xfrm>
              <a:off x="3072" y="1968"/>
              <a:ext cx="340" cy="384"/>
              <a:chOff x="4512" y="1344"/>
              <a:chExt cx="893" cy="1008"/>
            </a:xfrm>
          </p:grpSpPr>
          <p:sp>
            <p:nvSpPr>
              <p:cNvPr id="53328" name="Line 80"/>
              <p:cNvSpPr>
                <a:spLocks noChangeAspect="1" noChangeShapeType="1"/>
              </p:cNvSpPr>
              <p:nvPr/>
            </p:nvSpPr>
            <p:spPr bwMode="auto">
              <a:xfrm>
                <a:off x="4627" y="1763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29" name="Line 81"/>
              <p:cNvSpPr>
                <a:spLocks noChangeAspect="1" noChangeShapeType="1"/>
              </p:cNvSpPr>
              <p:nvPr/>
            </p:nvSpPr>
            <p:spPr bwMode="auto">
              <a:xfrm>
                <a:off x="4542" y="1661"/>
                <a:ext cx="85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30" name="Line 82"/>
              <p:cNvSpPr>
                <a:spLocks noChangeAspect="1" noChangeShapeType="1"/>
              </p:cNvSpPr>
              <p:nvPr/>
            </p:nvSpPr>
            <p:spPr bwMode="auto">
              <a:xfrm>
                <a:off x="5349" y="1763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31" name="Freeform 83"/>
              <p:cNvSpPr>
                <a:spLocks noChangeAspect="1"/>
              </p:cNvSpPr>
              <p:nvPr/>
            </p:nvSpPr>
            <p:spPr bwMode="auto">
              <a:xfrm>
                <a:off x="4917" y="1992"/>
                <a:ext cx="157" cy="360"/>
              </a:xfrm>
              <a:custGeom>
                <a:avLst/>
                <a:gdLst>
                  <a:gd name="T0" fmla="*/ 8 w 491"/>
                  <a:gd name="T1" fmla="*/ 1128 h 1128"/>
                  <a:gd name="T2" fmla="*/ 8 w 491"/>
                  <a:gd name="T3" fmla="*/ 888 h 1128"/>
                  <a:gd name="T4" fmla="*/ 8 w 491"/>
                  <a:gd name="T5" fmla="*/ 696 h 1128"/>
                  <a:gd name="T6" fmla="*/ 8 w 491"/>
                  <a:gd name="T7" fmla="*/ 456 h 1128"/>
                  <a:gd name="T8" fmla="*/ 56 w 491"/>
                  <a:gd name="T9" fmla="*/ 216 h 1128"/>
                  <a:gd name="T10" fmla="*/ 152 w 491"/>
                  <a:gd name="T11" fmla="*/ 72 h 1128"/>
                  <a:gd name="T12" fmla="*/ 256 w 491"/>
                  <a:gd name="T13" fmla="*/ 8 h 1128"/>
                  <a:gd name="T14" fmla="*/ 392 w 491"/>
                  <a:gd name="T15" fmla="*/ 120 h 1128"/>
                  <a:gd name="T16" fmla="*/ 472 w 491"/>
                  <a:gd name="T17" fmla="*/ 448 h 1128"/>
                  <a:gd name="T18" fmla="*/ 488 w 491"/>
                  <a:gd name="T19" fmla="*/ 792 h 1128"/>
                  <a:gd name="T20" fmla="*/ 488 w 491"/>
                  <a:gd name="T21" fmla="*/ 1032 h 1128"/>
                  <a:gd name="T22" fmla="*/ 488 w 491"/>
                  <a:gd name="T23" fmla="*/ 1128 h 1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91" h="1128">
                    <a:moveTo>
                      <a:pt x="8" y="1128"/>
                    </a:moveTo>
                    <a:cubicBezTo>
                      <a:pt x="8" y="1044"/>
                      <a:pt x="8" y="960"/>
                      <a:pt x="8" y="888"/>
                    </a:cubicBezTo>
                    <a:cubicBezTo>
                      <a:pt x="8" y="816"/>
                      <a:pt x="8" y="768"/>
                      <a:pt x="8" y="696"/>
                    </a:cubicBezTo>
                    <a:cubicBezTo>
                      <a:pt x="8" y="624"/>
                      <a:pt x="0" y="536"/>
                      <a:pt x="8" y="456"/>
                    </a:cubicBezTo>
                    <a:cubicBezTo>
                      <a:pt x="16" y="376"/>
                      <a:pt x="32" y="280"/>
                      <a:pt x="56" y="216"/>
                    </a:cubicBezTo>
                    <a:cubicBezTo>
                      <a:pt x="80" y="152"/>
                      <a:pt x="119" y="107"/>
                      <a:pt x="152" y="72"/>
                    </a:cubicBezTo>
                    <a:cubicBezTo>
                      <a:pt x="185" y="37"/>
                      <a:pt x="216" y="0"/>
                      <a:pt x="256" y="8"/>
                    </a:cubicBezTo>
                    <a:cubicBezTo>
                      <a:pt x="296" y="16"/>
                      <a:pt x="356" y="47"/>
                      <a:pt x="392" y="120"/>
                    </a:cubicBezTo>
                    <a:cubicBezTo>
                      <a:pt x="428" y="193"/>
                      <a:pt x="456" y="336"/>
                      <a:pt x="472" y="448"/>
                    </a:cubicBezTo>
                    <a:cubicBezTo>
                      <a:pt x="488" y="560"/>
                      <a:pt x="485" y="695"/>
                      <a:pt x="488" y="792"/>
                    </a:cubicBezTo>
                    <a:cubicBezTo>
                      <a:pt x="491" y="889"/>
                      <a:pt x="488" y="976"/>
                      <a:pt x="488" y="1032"/>
                    </a:cubicBezTo>
                    <a:cubicBezTo>
                      <a:pt x="488" y="1088"/>
                      <a:pt x="488" y="1108"/>
                      <a:pt x="488" y="11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32" name="AutoShape 84"/>
              <p:cNvSpPr>
                <a:spLocks noChangeAspect="1" noChangeArrowheads="1"/>
              </p:cNvSpPr>
              <p:nvPr/>
            </p:nvSpPr>
            <p:spPr bwMode="auto">
              <a:xfrm>
                <a:off x="4512" y="1344"/>
                <a:ext cx="894" cy="288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52347" name="Group 85"/>
            <p:cNvGrpSpPr>
              <a:grpSpLocks noChangeAspect="1"/>
            </p:cNvGrpSpPr>
            <p:nvPr/>
          </p:nvGrpSpPr>
          <p:grpSpPr bwMode="auto">
            <a:xfrm>
              <a:off x="3456" y="1776"/>
              <a:ext cx="340" cy="384"/>
              <a:chOff x="4512" y="1344"/>
              <a:chExt cx="893" cy="1008"/>
            </a:xfrm>
          </p:grpSpPr>
          <p:sp>
            <p:nvSpPr>
              <p:cNvPr id="53334" name="Line 86"/>
              <p:cNvSpPr>
                <a:spLocks noChangeAspect="1" noChangeShapeType="1"/>
              </p:cNvSpPr>
              <p:nvPr/>
            </p:nvSpPr>
            <p:spPr bwMode="auto">
              <a:xfrm>
                <a:off x="4627" y="1763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35" name="Line 87"/>
              <p:cNvSpPr>
                <a:spLocks noChangeAspect="1" noChangeShapeType="1"/>
              </p:cNvSpPr>
              <p:nvPr/>
            </p:nvSpPr>
            <p:spPr bwMode="auto">
              <a:xfrm>
                <a:off x="4543" y="1661"/>
                <a:ext cx="8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36" name="Line 88"/>
              <p:cNvSpPr>
                <a:spLocks noChangeAspect="1" noChangeShapeType="1"/>
              </p:cNvSpPr>
              <p:nvPr/>
            </p:nvSpPr>
            <p:spPr bwMode="auto">
              <a:xfrm>
                <a:off x="5346" y="1763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37" name="Freeform 89"/>
              <p:cNvSpPr>
                <a:spLocks noChangeAspect="1"/>
              </p:cNvSpPr>
              <p:nvPr/>
            </p:nvSpPr>
            <p:spPr bwMode="auto">
              <a:xfrm>
                <a:off x="4914" y="1992"/>
                <a:ext cx="157" cy="360"/>
              </a:xfrm>
              <a:custGeom>
                <a:avLst/>
                <a:gdLst>
                  <a:gd name="T0" fmla="*/ 8 w 491"/>
                  <a:gd name="T1" fmla="*/ 1128 h 1128"/>
                  <a:gd name="T2" fmla="*/ 8 w 491"/>
                  <a:gd name="T3" fmla="*/ 888 h 1128"/>
                  <a:gd name="T4" fmla="*/ 8 w 491"/>
                  <a:gd name="T5" fmla="*/ 696 h 1128"/>
                  <a:gd name="T6" fmla="*/ 8 w 491"/>
                  <a:gd name="T7" fmla="*/ 456 h 1128"/>
                  <a:gd name="T8" fmla="*/ 56 w 491"/>
                  <a:gd name="T9" fmla="*/ 216 h 1128"/>
                  <a:gd name="T10" fmla="*/ 152 w 491"/>
                  <a:gd name="T11" fmla="*/ 72 h 1128"/>
                  <a:gd name="T12" fmla="*/ 256 w 491"/>
                  <a:gd name="T13" fmla="*/ 8 h 1128"/>
                  <a:gd name="T14" fmla="*/ 392 w 491"/>
                  <a:gd name="T15" fmla="*/ 120 h 1128"/>
                  <a:gd name="T16" fmla="*/ 472 w 491"/>
                  <a:gd name="T17" fmla="*/ 448 h 1128"/>
                  <a:gd name="T18" fmla="*/ 488 w 491"/>
                  <a:gd name="T19" fmla="*/ 792 h 1128"/>
                  <a:gd name="T20" fmla="*/ 488 w 491"/>
                  <a:gd name="T21" fmla="*/ 1032 h 1128"/>
                  <a:gd name="T22" fmla="*/ 488 w 491"/>
                  <a:gd name="T23" fmla="*/ 1128 h 1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91" h="1128">
                    <a:moveTo>
                      <a:pt x="8" y="1128"/>
                    </a:moveTo>
                    <a:cubicBezTo>
                      <a:pt x="8" y="1044"/>
                      <a:pt x="8" y="960"/>
                      <a:pt x="8" y="888"/>
                    </a:cubicBezTo>
                    <a:cubicBezTo>
                      <a:pt x="8" y="816"/>
                      <a:pt x="8" y="768"/>
                      <a:pt x="8" y="696"/>
                    </a:cubicBezTo>
                    <a:cubicBezTo>
                      <a:pt x="8" y="624"/>
                      <a:pt x="0" y="536"/>
                      <a:pt x="8" y="456"/>
                    </a:cubicBezTo>
                    <a:cubicBezTo>
                      <a:pt x="16" y="376"/>
                      <a:pt x="32" y="280"/>
                      <a:pt x="56" y="216"/>
                    </a:cubicBezTo>
                    <a:cubicBezTo>
                      <a:pt x="80" y="152"/>
                      <a:pt x="119" y="107"/>
                      <a:pt x="152" y="72"/>
                    </a:cubicBezTo>
                    <a:cubicBezTo>
                      <a:pt x="185" y="37"/>
                      <a:pt x="216" y="0"/>
                      <a:pt x="256" y="8"/>
                    </a:cubicBezTo>
                    <a:cubicBezTo>
                      <a:pt x="296" y="16"/>
                      <a:pt x="356" y="47"/>
                      <a:pt x="392" y="120"/>
                    </a:cubicBezTo>
                    <a:cubicBezTo>
                      <a:pt x="428" y="193"/>
                      <a:pt x="456" y="336"/>
                      <a:pt x="472" y="448"/>
                    </a:cubicBezTo>
                    <a:cubicBezTo>
                      <a:pt x="488" y="560"/>
                      <a:pt x="485" y="695"/>
                      <a:pt x="488" y="792"/>
                    </a:cubicBezTo>
                    <a:cubicBezTo>
                      <a:pt x="491" y="889"/>
                      <a:pt x="488" y="976"/>
                      <a:pt x="488" y="1032"/>
                    </a:cubicBezTo>
                    <a:cubicBezTo>
                      <a:pt x="488" y="1088"/>
                      <a:pt x="488" y="1108"/>
                      <a:pt x="488" y="11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38" name="AutoShape 90"/>
              <p:cNvSpPr>
                <a:spLocks noChangeAspect="1" noChangeArrowheads="1"/>
              </p:cNvSpPr>
              <p:nvPr/>
            </p:nvSpPr>
            <p:spPr bwMode="auto">
              <a:xfrm>
                <a:off x="4512" y="1344"/>
                <a:ext cx="891" cy="288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52348" name="Group 91"/>
            <p:cNvGrpSpPr>
              <a:grpSpLocks noChangeAspect="1"/>
            </p:cNvGrpSpPr>
            <p:nvPr/>
          </p:nvGrpSpPr>
          <p:grpSpPr bwMode="auto">
            <a:xfrm>
              <a:off x="3024" y="2496"/>
              <a:ext cx="340" cy="384"/>
              <a:chOff x="4512" y="1344"/>
              <a:chExt cx="893" cy="1008"/>
            </a:xfrm>
          </p:grpSpPr>
          <p:sp>
            <p:nvSpPr>
              <p:cNvPr id="53340" name="Line 92"/>
              <p:cNvSpPr>
                <a:spLocks noChangeAspect="1" noChangeShapeType="1"/>
              </p:cNvSpPr>
              <p:nvPr/>
            </p:nvSpPr>
            <p:spPr bwMode="auto">
              <a:xfrm>
                <a:off x="4626" y="1763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41" name="Line 93"/>
              <p:cNvSpPr>
                <a:spLocks noChangeAspect="1" noChangeShapeType="1"/>
              </p:cNvSpPr>
              <p:nvPr/>
            </p:nvSpPr>
            <p:spPr bwMode="auto">
              <a:xfrm>
                <a:off x="4541" y="1662"/>
                <a:ext cx="85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42" name="Line 94"/>
              <p:cNvSpPr>
                <a:spLocks noChangeAspect="1" noChangeShapeType="1"/>
              </p:cNvSpPr>
              <p:nvPr/>
            </p:nvSpPr>
            <p:spPr bwMode="auto">
              <a:xfrm>
                <a:off x="5348" y="1763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43" name="Freeform 95"/>
              <p:cNvSpPr>
                <a:spLocks noChangeAspect="1"/>
              </p:cNvSpPr>
              <p:nvPr/>
            </p:nvSpPr>
            <p:spPr bwMode="auto">
              <a:xfrm>
                <a:off x="4916" y="1993"/>
                <a:ext cx="157" cy="360"/>
              </a:xfrm>
              <a:custGeom>
                <a:avLst/>
                <a:gdLst>
                  <a:gd name="T0" fmla="*/ 8 w 491"/>
                  <a:gd name="T1" fmla="*/ 1128 h 1128"/>
                  <a:gd name="T2" fmla="*/ 8 w 491"/>
                  <a:gd name="T3" fmla="*/ 888 h 1128"/>
                  <a:gd name="T4" fmla="*/ 8 w 491"/>
                  <a:gd name="T5" fmla="*/ 696 h 1128"/>
                  <a:gd name="T6" fmla="*/ 8 w 491"/>
                  <a:gd name="T7" fmla="*/ 456 h 1128"/>
                  <a:gd name="T8" fmla="*/ 56 w 491"/>
                  <a:gd name="T9" fmla="*/ 216 h 1128"/>
                  <a:gd name="T10" fmla="*/ 152 w 491"/>
                  <a:gd name="T11" fmla="*/ 72 h 1128"/>
                  <a:gd name="T12" fmla="*/ 256 w 491"/>
                  <a:gd name="T13" fmla="*/ 8 h 1128"/>
                  <a:gd name="T14" fmla="*/ 392 w 491"/>
                  <a:gd name="T15" fmla="*/ 120 h 1128"/>
                  <a:gd name="T16" fmla="*/ 472 w 491"/>
                  <a:gd name="T17" fmla="*/ 448 h 1128"/>
                  <a:gd name="T18" fmla="*/ 488 w 491"/>
                  <a:gd name="T19" fmla="*/ 792 h 1128"/>
                  <a:gd name="T20" fmla="*/ 488 w 491"/>
                  <a:gd name="T21" fmla="*/ 1032 h 1128"/>
                  <a:gd name="T22" fmla="*/ 488 w 491"/>
                  <a:gd name="T23" fmla="*/ 1128 h 1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91" h="1128">
                    <a:moveTo>
                      <a:pt x="8" y="1128"/>
                    </a:moveTo>
                    <a:cubicBezTo>
                      <a:pt x="8" y="1044"/>
                      <a:pt x="8" y="960"/>
                      <a:pt x="8" y="888"/>
                    </a:cubicBezTo>
                    <a:cubicBezTo>
                      <a:pt x="8" y="816"/>
                      <a:pt x="8" y="768"/>
                      <a:pt x="8" y="696"/>
                    </a:cubicBezTo>
                    <a:cubicBezTo>
                      <a:pt x="8" y="624"/>
                      <a:pt x="0" y="536"/>
                      <a:pt x="8" y="456"/>
                    </a:cubicBezTo>
                    <a:cubicBezTo>
                      <a:pt x="16" y="376"/>
                      <a:pt x="32" y="280"/>
                      <a:pt x="56" y="216"/>
                    </a:cubicBezTo>
                    <a:cubicBezTo>
                      <a:pt x="80" y="152"/>
                      <a:pt x="119" y="107"/>
                      <a:pt x="152" y="72"/>
                    </a:cubicBezTo>
                    <a:cubicBezTo>
                      <a:pt x="185" y="37"/>
                      <a:pt x="216" y="0"/>
                      <a:pt x="256" y="8"/>
                    </a:cubicBezTo>
                    <a:cubicBezTo>
                      <a:pt x="296" y="16"/>
                      <a:pt x="356" y="47"/>
                      <a:pt x="392" y="120"/>
                    </a:cubicBezTo>
                    <a:cubicBezTo>
                      <a:pt x="428" y="193"/>
                      <a:pt x="456" y="336"/>
                      <a:pt x="472" y="448"/>
                    </a:cubicBezTo>
                    <a:cubicBezTo>
                      <a:pt x="488" y="560"/>
                      <a:pt x="485" y="695"/>
                      <a:pt x="488" y="792"/>
                    </a:cubicBezTo>
                    <a:cubicBezTo>
                      <a:pt x="491" y="889"/>
                      <a:pt x="488" y="976"/>
                      <a:pt x="488" y="1032"/>
                    </a:cubicBezTo>
                    <a:cubicBezTo>
                      <a:pt x="488" y="1088"/>
                      <a:pt x="488" y="1108"/>
                      <a:pt x="488" y="11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44" name="AutoShape 96"/>
              <p:cNvSpPr>
                <a:spLocks noChangeAspect="1" noChangeArrowheads="1"/>
              </p:cNvSpPr>
              <p:nvPr/>
            </p:nvSpPr>
            <p:spPr bwMode="auto">
              <a:xfrm>
                <a:off x="4511" y="1345"/>
                <a:ext cx="894" cy="288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52349" name="Group 97"/>
            <p:cNvGrpSpPr>
              <a:grpSpLocks noChangeAspect="1"/>
            </p:cNvGrpSpPr>
            <p:nvPr/>
          </p:nvGrpSpPr>
          <p:grpSpPr bwMode="auto">
            <a:xfrm>
              <a:off x="3456" y="2400"/>
              <a:ext cx="340" cy="384"/>
              <a:chOff x="4512" y="1344"/>
              <a:chExt cx="893" cy="1008"/>
            </a:xfrm>
          </p:grpSpPr>
          <p:sp>
            <p:nvSpPr>
              <p:cNvPr id="53346" name="Line 98"/>
              <p:cNvSpPr>
                <a:spLocks noChangeAspect="1" noChangeShapeType="1"/>
              </p:cNvSpPr>
              <p:nvPr/>
            </p:nvSpPr>
            <p:spPr bwMode="auto">
              <a:xfrm>
                <a:off x="4627" y="1762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47" name="Line 99"/>
              <p:cNvSpPr>
                <a:spLocks noChangeAspect="1" noChangeShapeType="1"/>
              </p:cNvSpPr>
              <p:nvPr/>
            </p:nvSpPr>
            <p:spPr bwMode="auto">
              <a:xfrm>
                <a:off x="4543" y="1661"/>
                <a:ext cx="8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48" name="Line 100"/>
              <p:cNvSpPr>
                <a:spLocks noChangeAspect="1" noChangeShapeType="1"/>
              </p:cNvSpPr>
              <p:nvPr/>
            </p:nvSpPr>
            <p:spPr bwMode="auto">
              <a:xfrm>
                <a:off x="5346" y="1762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49" name="Freeform 101"/>
              <p:cNvSpPr>
                <a:spLocks noChangeAspect="1"/>
              </p:cNvSpPr>
              <p:nvPr/>
            </p:nvSpPr>
            <p:spPr bwMode="auto">
              <a:xfrm>
                <a:off x="4914" y="1991"/>
                <a:ext cx="157" cy="360"/>
              </a:xfrm>
              <a:custGeom>
                <a:avLst/>
                <a:gdLst>
                  <a:gd name="T0" fmla="*/ 8 w 491"/>
                  <a:gd name="T1" fmla="*/ 1128 h 1128"/>
                  <a:gd name="T2" fmla="*/ 8 w 491"/>
                  <a:gd name="T3" fmla="*/ 888 h 1128"/>
                  <a:gd name="T4" fmla="*/ 8 w 491"/>
                  <a:gd name="T5" fmla="*/ 696 h 1128"/>
                  <a:gd name="T6" fmla="*/ 8 w 491"/>
                  <a:gd name="T7" fmla="*/ 456 h 1128"/>
                  <a:gd name="T8" fmla="*/ 56 w 491"/>
                  <a:gd name="T9" fmla="*/ 216 h 1128"/>
                  <a:gd name="T10" fmla="*/ 152 w 491"/>
                  <a:gd name="T11" fmla="*/ 72 h 1128"/>
                  <a:gd name="T12" fmla="*/ 256 w 491"/>
                  <a:gd name="T13" fmla="*/ 8 h 1128"/>
                  <a:gd name="T14" fmla="*/ 392 w 491"/>
                  <a:gd name="T15" fmla="*/ 120 h 1128"/>
                  <a:gd name="T16" fmla="*/ 472 w 491"/>
                  <a:gd name="T17" fmla="*/ 448 h 1128"/>
                  <a:gd name="T18" fmla="*/ 488 w 491"/>
                  <a:gd name="T19" fmla="*/ 792 h 1128"/>
                  <a:gd name="T20" fmla="*/ 488 w 491"/>
                  <a:gd name="T21" fmla="*/ 1032 h 1128"/>
                  <a:gd name="T22" fmla="*/ 488 w 491"/>
                  <a:gd name="T23" fmla="*/ 1128 h 1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91" h="1128">
                    <a:moveTo>
                      <a:pt x="8" y="1128"/>
                    </a:moveTo>
                    <a:cubicBezTo>
                      <a:pt x="8" y="1044"/>
                      <a:pt x="8" y="960"/>
                      <a:pt x="8" y="888"/>
                    </a:cubicBezTo>
                    <a:cubicBezTo>
                      <a:pt x="8" y="816"/>
                      <a:pt x="8" y="768"/>
                      <a:pt x="8" y="696"/>
                    </a:cubicBezTo>
                    <a:cubicBezTo>
                      <a:pt x="8" y="624"/>
                      <a:pt x="0" y="536"/>
                      <a:pt x="8" y="456"/>
                    </a:cubicBezTo>
                    <a:cubicBezTo>
                      <a:pt x="16" y="376"/>
                      <a:pt x="32" y="280"/>
                      <a:pt x="56" y="216"/>
                    </a:cubicBezTo>
                    <a:cubicBezTo>
                      <a:pt x="80" y="152"/>
                      <a:pt x="119" y="107"/>
                      <a:pt x="152" y="72"/>
                    </a:cubicBezTo>
                    <a:cubicBezTo>
                      <a:pt x="185" y="37"/>
                      <a:pt x="216" y="0"/>
                      <a:pt x="256" y="8"/>
                    </a:cubicBezTo>
                    <a:cubicBezTo>
                      <a:pt x="296" y="16"/>
                      <a:pt x="356" y="47"/>
                      <a:pt x="392" y="120"/>
                    </a:cubicBezTo>
                    <a:cubicBezTo>
                      <a:pt x="428" y="193"/>
                      <a:pt x="456" y="336"/>
                      <a:pt x="472" y="448"/>
                    </a:cubicBezTo>
                    <a:cubicBezTo>
                      <a:pt x="488" y="560"/>
                      <a:pt x="485" y="695"/>
                      <a:pt x="488" y="792"/>
                    </a:cubicBezTo>
                    <a:cubicBezTo>
                      <a:pt x="491" y="889"/>
                      <a:pt x="488" y="976"/>
                      <a:pt x="488" y="1032"/>
                    </a:cubicBezTo>
                    <a:cubicBezTo>
                      <a:pt x="488" y="1088"/>
                      <a:pt x="488" y="1108"/>
                      <a:pt x="488" y="11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50" name="AutoShape 102"/>
              <p:cNvSpPr>
                <a:spLocks noChangeAspect="1" noChangeArrowheads="1"/>
              </p:cNvSpPr>
              <p:nvPr/>
            </p:nvSpPr>
            <p:spPr bwMode="auto">
              <a:xfrm>
                <a:off x="4512" y="1343"/>
                <a:ext cx="891" cy="288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52350" name="Group 103"/>
            <p:cNvGrpSpPr>
              <a:grpSpLocks noChangeAspect="1"/>
            </p:cNvGrpSpPr>
            <p:nvPr/>
          </p:nvGrpSpPr>
          <p:grpSpPr bwMode="auto">
            <a:xfrm>
              <a:off x="3840" y="2160"/>
              <a:ext cx="340" cy="384"/>
              <a:chOff x="4512" y="1344"/>
              <a:chExt cx="893" cy="1008"/>
            </a:xfrm>
          </p:grpSpPr>
          <p:sp>
            <p:nvSpPr>
              <p:cNvPr id="53352" name="Line 104"/>
              <p:cNvSpPr>
                <a:spLocks noChangeAspect="1" noChangeShapeType="1"/>
              </p:cNvSpPr>
              <p:nvPr/>
            </p:nvSpPr>
            <p:spPr bwMode="auto">
              <a:xfrm>
                <a:off x="4628" y="1763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53" name="Line 105"/>
              <p:cNvSpPr>
                <a:spLocks noChangeAspect="1" noChangeShapeType="1"/>
              </p:cNvSpPr>
              <p:nvPr/>
            </p:nvSpPr>
            <p:spPr bwMode="auto">
              <a:xfrm>
                <a:off x="4543" y="1661"/>
                <a:ext cx="8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54" name="Line 106"/>
              <p:cNvSpPr>
                <a:spLocks noChangeAspect="1" noChangeShapeType="1"/>
              </p:cNvSpPr>
              <p:nvPr/>
            </p:nvSpPr>
            <p:spPr bwMode="auto">
              <a:xfrm>
                <a:off x="5347" y="1763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55" name="Freeform 107"/>
              <p:cNvSpPr>
                <a:spLocks noChangeAspect="1"/>
              </p:cNvSpPr>
              <p:nvPr/>
            </p:nvSpPr>
            <p:spPr bwMode="auto">
              <a:xfrm>
                <a:off x="4915" y="1992"/>
                <a:ext cx="157" cy="360"/>
              </a:xfrm>
              <a:custGeom>
                <a:avLst/>
                <a:gdLst>
                  <a:gd name="T0" fmla="*/ 8 w 491"/>
                  <a:gd name="T1" fmla="*/ 1128 h 1128"/>
                  <a:gd name="T2" fmla="*/ 8 w 491"/>
                  <a:gd name="T3" fmla="*/ 888 h 1128"/>
                  <a:gd name="T4" fmla="*/ 8 w 491"/>
                  <a:gd name="T5" fmla="*/ 696 h 1128"/>
                  <a:gd name="T6" fmla="*/ 8 w 491"/>
                  <a:gd name="T7" fmla="*/ 456 h 1128"/>
                  <a:gd name="T8" fmla="*/ 56 w 491"/>
                  <a:gd name="T9" fmla="*/ 216 h 1128"/>
                  <a:gd name="T10" fmla="*/ 152 w 491"/>
                  <a:gd name="T11" fmla="*/ 72 h 1128"/>
                  <a:gd name="T12" fmla="*/ 256 w 491"/>
                  <a:gd name="T13" fmla="*/ 8 h 1128"/>
                  <a:gd name="T14" fmla="*/ 392 w 491"/>
                  <a:gd name="T15" fmla="*/ 120 h 1128"/>
                  <a:gd name="T16" fmla="*/ 472 w 491"/>
                  <a:gd name="T17" fmla="*/ 448 h 1128"/>
                  <a:gd name="T18" fmla="*/ 488 w 491"/>
                  <a:gd name="T19" fmla="*/ 792 h 1128"/>
                  <a:gd name="T20" fmla="*/ 488 w 491"/>
                  <a:gd name="T21" fmla="*/ 1032 h 1128"/>
                  <a:gd name="T22" fmla="*/ 488 w 491"/>
                  <a:gd name="T23" fmla="*/ 1128 h 1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91" h="1128">
                    <a:moveTo>
                      <a:pt x="8" y="1128"/>
                    </a:moveTo>
                    <a:cubicBezTo>
                      <a:pt x="8" y="1044"/>
                      <a:pt x="8" y="960"/>
                      <a:pt x="8" y="888"/>
                    </a:cubicBezTo>
                    <a:cubicBezTo>
                      <a:pt x="8" y="816"/>
                      <a:pt x="8" y="768"/>
                      <a:pt x="8" y="696"/>
                    </a:cubicBezTo>
                    <a:cubicBezTo>
                      <a:pt x="8" y="624"/>
                      <a:pt x="0" y="536"/>
                      <a:pt x="8" y="456"/>
                    </a:cubicBezTo>
                    <a:cubicBezTo>
                      <a:pt x="16" y="376"/>
                      <a:pt x="32" y="280"/>
                      <a:pt x="56" y="216"/>
                    </a:cubicBezTo>
                    <a:cubicBezTo>
                      <a:pt x="80" y="152"/>
                      <a:pt x="119" y="107"/>
                      <a:pt x="152" y="72"/>
                    </a:cubicBezTo>
                    <a:cubicBezTo>
                      <a:pt x="185" y="37"/>
                      <a:pt x="216" y="0"/>
                      <a:pt x="256" y="8"/>
                    </a:cubicBezTo>
                    <a:cubicBezTo>
                      <a:pt x="296" y="16"/>
                      <a:pt x="356" y="47"/>
                      <a:pt x="392" y="120"/>
                    </a:cubicBezTo>
                    <a:cubicBezTo>
                      <a:pt x="428" y="193"/>
                      <a:pt x="456" y="336"/>
                      <a:pt x="472" y="448"/>
                    </a:cubicBezTo>
                    <a:cubicBezTo>
                      <a:pt x="488" y="560"/>
                      <a:pt x="485" y="695"/>
                      <a:pt x="488" y="792"/>
                    </a:cubicBezTo>
                    <a:cubicBezTo>
                      <a:pt x="491" y="889"/>
                      <a:pt x="488" y="976"/>
                      <a:pt x="488" y="1032"/>
                    </a:cubicBezTo>
                    <a:cubicBezTo>
                      <a:pt x="488" y="1088"/>
                      <a:pt x="488" y="1108"/>
                      <a:pt x="488" y="11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56" name="AutoShape 108"/>
              <p:cNvSpPr>
                <a:spLocks noChangeAspect="1" noChangeArrowheads="1"/>
              </p:cNvSpPr>
              <p:nvPr/>
            </p:nvSpPr>
            <p:spPr bwMode="auto">
              <a:xfrm>
                <a:off x="4513" y="1344"/>
                <a:ext cx="891" cy="288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53357" name="Freeform 109"/>
            <p:cNvSpPr>
              <a:spLocks noChangeAspect="1"/>
            </p:cNvSpPr>
            <p:nvPr/>
          </p:nvSpPr>
          <p:spPr bwMode="auto">
            <a:xfrm>
              <a:off x="2927" y="1718"/>
              <a:ext cx="1424" cy="1902"/>
            </a:xfrm>
            <a:custGeom>
              <a:avLst/>
              <a:gdLst>
                <a:gd name="T0" fmla="*/ 529 w 1424"/>
                <a:gd name="T1" fmla="*/ 1875 h 1902"/>
                <a:gd name="T2" fmla="*/ 428 w 1424"/>
                <a:gd name="T3" fmla="*/ 1875 h 1902"/>
                <a:gd name="T4" fmla="*/ 346 w 1424"/>
                <a:gd name="T5" fmla="*/ 1884 h 1902"/>
                <a:gd name="T6" fmla="*/ 90 w 1424"/>
                <a:gd name="T7" fmla="*/ 1820 h 1902"/>
                <a:gd name="T8" fmla="*/ 44 w 1424"/>
                <a:gd name="T9" fmla="*/ 1391 h 1902"/>
                <a:gd name="T10" fmla="*/ 54 w 1424"/>
                <a:gd name="T11" fmla="*/ 1080 h 1902"/>
                <a:gd name="T12" fmla="*/ 49 w 1424"/>
                <a:gd name="T13" fmla="*/ 586 h 1902"/>
                <a:gd name="T14" fmla="*/ 97 w 1424"/>
                <a:gd name="T15" fmla="*/ 154 h 1902"/>
                <a:gd name="T16" fmla="*/ 630 w 1424"/>
                <a:gd name="T17" fmla="*/ 19 h 1902"/>
                <a:gd name="T18" fmla="*/ 986 w 1424"/>
                <a:gd name="T19" fmla="*/ 37 h 1902"/>
                <a:gd name="T20" fmla="*/ 1201 w 1424"/>
                <a:gd name="T21" fmla="*/ 154 h 1902"/>
                <a:gd name="T22" fmla="*/ 1324 w 1424"/>
                <a:gd name="T23" fmla="*/ 476 h 1902"/>
                <a:gd name="T24" fmla="*/ 1379 w 1424"/>
                <a:gd name="T25" fmla="*/ 677 h 1902"/>
                <a:gd name="T26" fmla="*/ 1416 w 1424"/>
                <a:gd name="T27" fmla="*/ 1089 h 1902"/>
                <a:gd name="T28" fmla="*/ 1398 w 1424"/>
                <a:gd name="T29" fmla="*/ 1418 h 1902"/>
                <a:gd name="T30" fmla="*/ 1260 w 1424"/>
                <a:gd name="T31" fmla="*/ 1729 h 1902"/>
                <a:gd name="T32" fmla="*/ 1050 w 1424"/>
                <a:gd name="T33" fmla="*/ 1829 h 1902"/>
                <a:gd name="T34" fmla="*/ 767 w 1424"/>
                <a:gd name="T35" fmla="*/ 1866 h 1902"/>
                <a:gd name="T36" fmla="*/ 529 w 1424"/>
                <a:gd name="T37" fmla="*/ 1875 h 1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24" h="1902">
                  <a:moveTo>
                    <a:pt x="529" y="1875"/>
                  </a:moveTo>
                  <a:cubicBezTo>
                    <a:pt x="473" y="1876"/>
                    <a:pt x="458" y="1874"/>
                    <a:pt x="428" y="1875"/>
                  </a:cubicBezTo>
                  <a:cubicBezTo>
                    <a:pt x="398" y="1876"/>
                    <a:pt x="402" y="1893"/>
                    <a:pt x="346" y="1884"/>
                  </a:cubicBezTo>
                  <a:cubicBezTo>
                    <a:pt x="290" y="1875"/>
                    <a:pt x="140" y="1902"/>
                    <a:pt x="90" y="1820"/>
                  </a:cubicBezTo>
                  <a:cubicBezTo>
                    <a:pt x="40" y="1738"/>
                    <a:pt x="50" y="1514"/>
                    <a:pt x="44" y="1391"/>
                  </a:cubicBezTo>
                  <a:cubicBezTo>
                    <a:pt x="38" y="1268"/>
                    <a:pt x="53" y="1214"/>
                    <a:pt x="54" y="1080"/>
                  </a:cubicBezTo>
                  <a:cubicBezTo>
                    <a:pt x="55" y="946"/>
                    <a:pt x="42" y="740"/>
                    <a:pt x="49" y="586"/>
                  </a:cubicBezTo>
                  <a:cubicBezTo>
                    <a:pt x="56" y="432"/>
                    <a:pt x="0" y="249"/>
                    <a:pt x="97" y="154"/>
                  </a:cubicBezTo>
                  <a:cubicBezTo>
                    <a:pt x="194" y="59"/>
                    <a:pt x="482" y="38"/>
                    <a:pt x="630" y="19"/>
                  </a:cubicBezTo>
                  <a:cubicBezTo>
                    <a:pt x="778" y="0"/>
                    <a:pt x="891" y="15"/>
                    <a:pt x="986" y="37"/>
                  </a:cubicBezTo>
                  <a:cubicBezTo>
                    <a:pt x="1081" y="59"/>
                    <a:pt x="1145" y="81"/>
                    <a:pt x="1201" y="154"/>
                  </a:cubicBezTo>
                  <a:cubicBezTo>
                    <a:pt x="1257" y="227"/>
                    <a:pt x="1294" y="389"/>
                    <a:pt x="1324" y="476"/>
                  </a:cubicBezTo>
                  <a:cubicBezTo>
                    <a:pt x="1354" y="563"/>
                    <a:pt x="1364" y="575"/>
                    <a:pt x="1379" y="677"/>
                  </a:cubicBezTo>
                  <a:cubicBezTo>
                    <a:pt x="1394" y="779"/>
                    <a:pt x="1413" y="966"/>
                    <a:pt x="1416" y="1089"/>
                  </a:cubicBezTo>
                  <a:cubicBezTo>
                    <a:pt x="1419" y="1212"/>
                    <a:pt x="1424" y="1311"/>
                    <a:pt x="1398" y="1418"/>
                  </a:cubicBezTo>
                  <a:cubicBezTo>
                    <a:pt x="1372" y="1525"/>
                    <a:pt x="1318" y="1661"/>
                    <a:pt x="1260" y="1729"/>
                  </a:cubicBezTo>
                  <a:cubicBezTo>
                    <a:pt x="1202" y="1797"/>
                    <a:pt x="1132" y="1806"/>
                    <a:pt x="1050" y="1829"/>
                  </a:cubicBezTo>
                  <a:cubicBezTo>
                    <a:pt x="968" y="1852"/>
                    <a:pt x="854" y="1858"/>
                    <a:pt x="767" y="1866"/>
                  </a:cubicBezTo>
                  <a:cubicBezTo>
                    <a:pt x="680" y="1874"/>
                    <a:pt x="585" y="1870"/>
                    <a:pt x="529" y="1875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358" name="Freeform 110"/>
            <p:cNvSpPr>
              <a:spLocks noChangeAspect="1"/>
            </p:cNvSpPr>
            <p:nvPr/>
          </p:nvSpPr>
          <p:spPr bwMode="auto">
            <a:xfrm flipH="1">
              <a:off x="4512" y="1728"/>
              <a:ext cx="1200" cy="1872"/>
            </a:xfrm>
            <a:custGeom>
              <a:avLst/>
              <a:gdLst>
                <a:gd name="T0" fmla="*/ 529 w 1424"/>
                <a:gd name="T1" fmla="*/ 1875 h 1902"/>
                <a:gd name="T2" fmla="*/ 428 w 1424"/>
                <a:gd name="T3" fmla="*/ 1875 h 1902"/>
                <a:gd name="T4" fmla="*/ 346 w 1424"/>
                <a:gd name="T5" fmla="*/ 1884 h 1902"/>
                <a:gd name="T6" fmla="*/ 90 w 1424"/>
                <a:gd name="T7" fmla="*/ 1820 h 1902"/>
                <a:gd name="T8" fmla="*/ 44 w 1424"/>
                <a:gd name="T9" fmla="*/ 1391 h 1902"/>
                <a:gd name="T10" fmla="*/ 54 w 1424"/>
                <a:gd name="T11" fmla="*/ 1080 h 1902"/>
                <a:gd name="T12" fmla="*/ 49 w 1424"/>
                <a:gd name="T13" fmla="*/ 586 h 1902"/>
                <a:gd name="T14" fmla="*/ 97 w 1424"/>
                <a:gd name="T15" fmla="*/ 154 h 1902"/>
                <a:gd name="T16" fmla="*/ 630 w 1424"/>
                <a:gd name="T17" fmla="*/ 19 h 1902"/>
                <a:gd name="T18" fmla="*/ 986 w 1424"/>
                <a:gd name="T19" fmla="*/ 37 h 1902"/>
                <a:gd name="T20" fmla="*/ 1201 w 1424"/>
                <a:gd name="T21" fmla="*/ 154 h 1902"/>
                <a:gd name="T22" fmla="*/ 1324 w 1424"/>
                <a:gd name="T23" fmla="*/ 476 h 1902"/>
                <a:gd name="T24" fmla="*/ 1379 w 1424"/>
                <a:gd name="T25" fmla="*/ 677 h 1902"/>
                <a:gd name="T26" fmla="*/ 1416 w 1424"/>
                <a:gd name="T27" fmla="*/ 1089 h 1902"/>
                <a:gd name="T28" fmla="*/ 1398 w 1424"/>
                <a:gd name="T29" fmla="*/ 1418 h 1902"/>
                <a:gd name="T30" fmla="*/ 1260 w 1424"/>
                <a:gd name="T31" fmla="*/ 1729 h 1902"/>
                <a:gd name="T32" fmla="*/ 1050 w 1424"/>
                <a:gd name="T33" fmla="*/ 1829 h 1902"/>
                <a:gd name="T34" fmla="*/ 767 w 1424"/>
                <a:gd name="T35" fmla="*/ 1866 h 1902"/>
                <a:gd name="T36" fmla="*/ 529 w 1424"/>
                <a:gd name="T37" fmla="*/ 1875 h 1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24" h="1902">
                  <a:moveTo>
                    <a:pt x="529" y="1875"/>
                  </a:moveTo>
                  <a:cubicBezTo>
                    <a:pt x="473" y="1876"/>
                    <a:pt x="458" y="1874"/>
                    <a:pt x="428" y="1875"/>
                  </a:cubicBezTo>
                  <a:cubicBezTo>
                    <a:pt x="398" y="1876"/>
                    <a:pt x="402" y="1893"/>
                    <a:pt x="346" y="1884"/>
                  </a:cubicBezTo>
                  <a:cubicBezTo>
                    <a:pt x="290" y="1875"/>
                    <a:pt x="140" y="1902"/>
                    <a:pt x="90" y="1820"/>
                  </a:cubicBezTo>
                  <a:cubicBezTo>
                    <a:pt x="40" y="1738"/>
                    <a:pt x="50" y="1514"/>
                    <a:pt x="44" y="1391"/>
                  </a:cubicBezTo>
                  <a:cubicBezTo>
                    <a:pt x="38" y="1268"/>
                    <a:pt x="53" y="1214"/>
                    <a:pt x="54" y="1080"/>
                  </a:cubicBezTo>
                  <a:cubicBezTo>
                    <a:pt x="55" y="946"/>
                    <a:pt x="42" y="740"/>
                    <a:pt x="49" y="586"/>
                  </a:cubicBezTo>
                  <a:cubicBezTo>
                    <a:pt x="56" y="432"/>
                    <a:pt x="0" y="249"/>
                    <a:pt x="97" y="154"/>
                  </a:cubicBezTo>
                  <a:cubicBezTo>
                    <a:pt x="194" y="59"/>
                    <a:pt x="482" y="38"/>
                    <a:pt x="630" y="19"/>
                  </a:cubicBezTo>
                  <a:cubicBezTo>
                    <a:pt x="778" y="0"/>
                    <a:pt x="891" y="15"/>
                    <a:pt x="986" y="37"/>
                  </a:cubicBezTo>
                  <a:cubicBezTo>
                    <a:pt x="1081" y="59"/>
                    <a:pt x="1145" y="81"/>
                    <a:pt x="1201" y="154"/>
                  </a:cubicBezTo>
                  <a:cubicBezTo>
                    <a:pt x="1257" y="227"/>
                    <a:pt x="1294" y="389"/>
                    <a:pt x="1324" y="476"/>
                  </a:cubicBezTo>
                  <a:cubicBezTo>
                    <a:pt x="1354" y="563"/>
                    <a:pt x="1364" y="575"/>
                    <a:pt x="1379" y="677"/>
                  </a:cubicBezTo>
                  <a:cubicBezTo>
                    <a:pt x="1394" y="779"/>
                    <a:pt x="1413" y="966"/>
                    <a:pt x="1416" y="1089"/>
                  </a:cubicBezTo>
                  <a:cubicBezTo>
                    <a:pt x="1419" y="1212"/>
                    <a:pt x="1424" y="1311"/>
                    <a:pt x="1398" y="1418"/>
                  </a:cubicBezTo>
                  <a:cubicBezTo>
                    <a:pt x="1372" y="1525"/>
                    <a:pt x="1318" y="1661"/>
                    <a:pt x="1260" y="1729"/>
                  </a:cubicBezTo>
                  <a:cubicBezTo>
                    <a:pt x="1202" y="1797"/>
                    <a:pt x="1132" y="1806"/>
                    <a:pt x="1050" y="1829"/>
                  </a:cubicBezTo>
                  <a:cubicBezTo>
                    <a:pt x="968" y="1852"/>
                    <a:pt x="854" y="1858"/>
                    <a:pt x="767" y="1866"/>
                  </a:cubicBezTo>
                  <a:cubicBezTo>
                    <a:pt x="680" y="1874"/>
                    <a:pt x="585" y="1870"/>
                    <a:pt x="529" y="1875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52353" name="Group 111"/>
            <p:cNvGrpSpPr>
              <a:grpSpLocks noChangeAspect="1"/>
            </p:cNvGrpSpPr>
            <p:nvPr/>
          </p:nvGrpSpPr>
          <p:grpSpPr bwMode="auto">
            <a:xfrm>
              <a:off x="4796" y="1824"/>
              <a:ext cx="340" cy="384"/>
              <a:chOff x="4512" y="1344"/>
              <a:chExt cx="893" cy="1008"/>
            </a:xfrm>
          </p:grpSpPr>
          <p:sp>
            <p:nvSpPr>
              <p:cNvPr id="53360" name="Line 112"/>
              <p:cNvSpPr>
                <a:spLocks noChangeAspect="1" noChangeShapeType="1"/>
              </p:cNvSpPr>
              <p:nvPr/>
            </p:nvSpPr>
            <p:spPr bwMode="auto">
              <a:xfrm>
                <a:off x="4628" y="1762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61" name="Line 113"/>
              <p:cNvSpPr>
                <a:spLocks noChangeAspect="1" noChangeShapeType="1"/>
              </p:cNvSpPr>
              <p:nvPr/>
            </p:nvSpPr>
            <p:spPr bwMode="auto">
              <a:xfrm>
                <a:off x="4543" y="1661"/>
                <a:ext cx="8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62" name="Line 114"/>
              <p:cNvSpPr>
                <a:spLocks noChangeAspect="1" noChangeShapeType="1"/>
              </p:cNvSpPr>
              <p:nvPr/>
            </p:nvSpPr>
            <p:spPr bwMode="auto">
              <a:xfrm>
                <a:off x="5347" y="1762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63" name="Freeform 115"/>
              <p:cNvSpPr>
                <a:spLocks noChangeAspect="1"/>
              </p:cNvSpPr>
              <p:nvPr/>
            </p:nvSpPr>
            <p:spPr bwMode="auto">
              <a:xfrm>
                <a:off x="4915" y="1991"/>
                <a:ext cx="157" cy="360"/>
              </a:xfrm>
              <a:custGeom>
                <a:avLst/>
                <a:gdLst>
                  <a:gd name="T0" fmla="*/ 8 w 491"/>
                  <a:gd name="T1" fmla="*/ 1128 h 1128"/>
                  <a:gd name="T2" fmla="*/ 8 w 491"/>
                  <a:gd name="T3" fmla="*/ 888 h 1128"/>
                  <a:gd name="T4" fmla="*/ 8 w 491"/>
                  <a:gd name="T5" fmla="*/ 696 h 1128"/>
                  <a:gd name="T6" fmla="*/ 8 w 491"/>
                  <a:gd name="T7" fmla="*/ 456 h 1128"/>
                  <a:gd name="T8" fmla="*/ 56 w 491"/>
                  <a:gd name="T9" fmla="*/ 216 h 1128"/>
                  <a:gd name="T10" fmla="*/ 152 w 491"/>
                  <a:gd name="T11" fmla="*/ 72 h 1128"/>
                  <a:gd name="T12" fmla="*/ 256 w 491"/>
                  <a:gd name="T13" fmla="*/ 8 h 1128"/>
                  <a:gd name="T14" fmla="*/ 392 w 491"/>
                  <a:gd name="T15" fmla="*/ 120 h 1128"/>
                  <a:gd name="T16" fmla="*/ 472 w 491"/>
                  <a:gd name="T17" fmla="*/ 448 h 1128"/>
                  <a:gd name="T18" fmla="*/ 488 w 491"/>
                  <a:gd name="T19" fmla="*/ 792 h 1128"/>
                  <a:gd name="T20" fmla="*/ 488 w 491"/>
                  <a:gd name="T21" fmla="*/ 1032 h 1128"/>
                  <a:gd name="T22" fmla="*/ 488 w 491"/>
                  <a:gd name="T23" fmla="*/ 1128 h 1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91" h="1128">
                    <a:moveTo>
                      <a:pt x="8" y="1128"/>
                    </a:moveTo>
                    <a:cubicBezTo>
                      <a:pt x="8" y="1044"/>
                      <a:pt x="8" y="960"/>
                      <a:pt x="8" y="888"/>
                    </a:cubicBezTo>
                    <a:cubicBezTo>
                      <a:pt x="8" y="816"/>
                      <a:pt x="8" y="768"/>
                      <a:pt x="8" y="696"/>
                    </a:cubicBezTo>
                    <a:cubicBezTo>
                      <a:pt x="8" y="624"/>
                      <a:pt x="0" y="536"/>
                      <a:pt x="8" y="456"/>
                    </a:cubicBezTo>
                    <a:cubicBezTo>
                      <a:pt x="16" y="376"/>
                      <a:pt x="32" y="280"/>
                      <a:pt x="56" y="216"/>
                    </a:cubicBezTo>
                    <a:cubicBezTo>
                      <a:pt x="80" y="152"/>
                      <a:pt x="119" y="107"/>
                      <a:pt x="152" y="72"/>
                    </a:cubicBezTo>
                    <a:cubicBezTo>
                      <a:pt x="185" y="37"/>
                      <a:pt x="216" y="0"/>
                      <a:pt x="256" y="8"/>
                    </a:cubicBezTo>
                    <a:cubicBezTo>
                      <a:pt x="296" y="16"/>
                      <a:pt x="356" y="47"/>
                      <a:pt x="392" y="120"/>
                    </a:cubicBezTo>
                    <a:cubicBezTo>
                      <a:pt x="428" y="193"/>
                      <a:pt x="456" y="336"/>
                      <a:pt x="472" y="448"/>
                    </a:cubicBezTo>
                    <a:cubicBezTo>
                      <a:pt x="488" y="560"/>
                      <a:pt x="485" y="695"/>
                      <a:pt x="488" y="792"/>
                    </a:cubicBezTo>
                    <a:cubicBezTo>
                      <a:pt x="491" y="889"/>
                      <a:pt x="488" y="976"/>
                      <a:pt x="488" y="1032"/>
                    </a:cubicBezTo>
                    <a:cubicBezTo>
                      <a:pt x="488" y="1088"/>
                      <a:pt x="488" y="1108"/>
                      <a:pt x="488" y="11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64" name="AutoShape 116"/>
              <p:cNvSpPr>
                <a:spLocks noChangeAspect="1" noChangeArrowheads="1"/>
              </p:cNvSpPr>
              <p:nvPr/>
            </p:nvSpPr>
            <p:spPr bwMode="auto">
              <a:xfrm>
                <a:off x="4513" y="1343"/>
                <a:ext cx="891" cy="288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52354" name="Group 117"/>
            <p:cNvGrpSpPr>
              <a:grpSpLocks noChangeAspect="1"/>
            </p:cNvGrpSpPr>
            <p:nvPr/>
          </p:nvGrpSpPr>
          <p:grpSpPr bwMode="auto">
            <a:xfrm>
              <a:off x="5180" y="2208"/>
              <a:ext cx="340" cy="384"/>
              <a:chOff x="4512" y="1344"/>
              <a:chExt cx="893" cy="1008"/>
            </a:xfrm>
          </p:grpSpPr>
          <p:sp>
            <p:nvSpPr>
              <p:cNvPr id="53366" name="Line 118"/>
              <p:cNvSpPr>
                <a:spLocks noChangeAspect="1" noChangeShapeType="1"/>
              </p:cNvSpPr>
              <p:nvPr/>
            </p:nvSpPr>
            <p:spPr bwMode="auto">
              <a:xfrm>
                <a:off x="4628" y="1762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67" name="Line 119"/>
              <p:cNvSpPr>
                <a:spLocks noChangeAspect="1" noChangeShapeType="1"/>
              </p:cNvSpPr>
              <p:nvPr/>
            </p:nvSpPr>
            <p:spPr bwMode="auto">
              <a:xfrm>
                <a:off x="4544" y="1661"/>
                <a:ext cx="8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68" name="Line 120"/>
              <p:cNvSpPr>
                <a:spLocks noChangeAspect="1" noChangeShapeType="1"/>
              </p:cNvSpPr>
              <p:nvPr/>
            </p:nvSpPr>
            <p:spPr bwMode="auto">
              <a:xfrm>
                <a:off x="5347" y="1762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69" name="Freeform 121"/>
              <p:cNvSpPr>
                <a:spLocks noChangeAspect="1"/>
              </p:cNvSpPr>
              <p:nvPr/>
            </p:nvSpPr>
            <p:spPr bwMode="auto">
              <a:xfrm>
                <a:off x="4915" y="1991"/>
                <a:ext cx="157" cy="360"/>
              </a:xfrm>
              <a:custGeom>
                <a:avLst/>
                <a:gdLst>
                  <a:gd name="T0" fmla="*/ 8 w 491"/>
                  <a:gd name="T1" fmla="*/ 1128 h 1128"/>
                  <a:gd name="T2" fmla="*/ 8 w 491"/>
                  <a:gd name="T3" fmla="*/ 888 h 1128"/>
                  <a:gd name="T4" fmla="*/ 8 w 491"/>
                  <a:gd name="T5" fmla="*/ 696 h 1128"/>
                  <a:gd name="T6" fmla="*/ 8 w 491"/>
                  <a:gd name="T7" fmla="*/ 456 h 1128"/>
                  <a:gd name="T8" fmla="*/ 56 w 491"/>
                  <a:gd name="T9" fmla="*/ 216 h 1128"/>
                  <a:gd name="T10" fmla="*/ 152 w 491"/>
                  <a:gd name="T11" fmla="*/ 72 h 1128"/>
                  <a:gd name="T12" fmla="*/ 256 w 491"/>
                  <a:gd name="T13" fmla="*/ 8 h 1128"/>
                  <a:gd name="T14" fmla="*/ 392 w 491"/>
                  <a:gd name="T15" fmla="*/ 120 h 1128"/>
                  <a:gd name="T16" fmla="*/ 472 w 491"/>
                  <a:gd name="T17" fmla="*/ 448 h 1128"/>
                  <a:gd name="T18" fmla="*/ 488 w 491"/>
                  <a:gd name="T19" fmla="*/ 792 h 1128"/>
                  <a:gd name="T20" fmla="*/ 488 w 491"/>
                  <a:gd name="T21" fmla="*/ 1032 h 1128"/>
                  <a:gd name="T22" fmla="*/ 488 w 491"/>
                  <a:gd name="T23" fmla="*/ 1128 h 1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91" h="1128">
                    <a:moveTo>
                      <a:pt x="8" y="1128"/>
                    </a:moveTo>
                    <a:cubicBezTo>
                      <a:pt x="8" y="1044"/>
                      <a:pt x="8" y="960"/>
                      <a:pt x="8" y="888"/>
                    </a:cubicBezTo>
                    <a:cubicBezTo>
                      <a:pt x="8" y="816"/>
                      <a:pt x="8" y="768"/>
                      <a:pt x="8" y="696"/>
                    </a:cubicBezTo>
                    <a:cubicBezTo>
                      <a:pt x="8" y="624"/>
                      <a:pt x="0" y="536"/>
                      <a:pt x="8" y="456"/>
                    </a:cubicBezTo>
                    <a:cubicBezTo>
                      <a:pt x="16" y="376"/>
                      <a:pt x="32" y="280"/>
                      <a:pt x="56" y="216"/>
                    </a:cubicBezTo>
                    <a:cubicBezTo>
                      <a:pt x="80" y="152"/>
                      <a:pt x="119" y="107"/>
                      <a:pt x="152" y="72"/>
                    </a:cubicBezTo>
                    <a:cubicBezTo>
                      <a:pt x="185" y="37"/>
                      <a:pt x="216" y="0"/>
                      <a:pt x="256" y="8"/>
                    </a:cubicBezTo>
                    <a:cubicBezTo>
                      <a:pt x="296" y="16"/>
                      <a:pt x="356" y="47"/>
                      <a:pt x="392" y="120"/>
                    </a:cubicBezTo>
                    <a:cubicBezTo>
                      <a:pt x="428" y="193"/>
                      <a:pt x="456" y="336"/>
                      <a:pt x="472" y="448"/>
                    </a:cubicBezTo>
                    <a:cubicBezTo>
                      <a:pt x="488" y="560"/>
                      <a:pt x="485" y="695"/>
                      <a:pt x="488" y="792"/>
                    </a:cubicBezTo>
                    <a:cubicBezTo>
                      <a:pt x="491" y="889"/>
                      <a:pt x="488" y="976"/>
                      <a:pt x="488" y="1032"/>
                    </a:cubicBezTo>
                    <a:cubicBezTo>
                      <a:pt x="488" y="1088"/>
                      <a:pt x="488" y="1108"/>
                      <a:pt x="488" y="11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70" name="AutoShape 122"/>
              <p:cNvSpPr>
                <a:spLocks noChangeAspect="1" noChangeArrowheads="1"/>
              </p:cNvSpPr>
              <p:nvPr/>
            </p:nvSpPr>
            <p:spPr bwMode="auto">
              <a:xfrm>
                <a:off x="4513" y="1343"/>
                <a:ext cx="891" cy="288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52355" name="Group 123"/>
            <p:cNvGrpSpPr>
              <a:grpSpLocks noChangeAspect="1"/>
            </p:cNvGrpSpPr>
            <p:nvPr/>
          </p:nvGrpSpPr>
          <p:grpSpPr bwMode="auto">
            <a:xfrm>
              <a:off x="5228" y="2688"/>
              <a:ext cx="340" cy="384"/>
              <a:chOff x="4512" y="1344"/>
              <a:chExt cx="893" cy="1008"/>
            </a:xfrm>
          </p:grpSpPr>
          <p:sp>
            <p:nvSpPr>
              <p:cNvPr id="53372" name="Line 124"/>
              <p:cNvSpPr>
                <a:spLocks noChangeAspect="1" noChangeShapeType="1"/>
              </p:cNvSpPr>
              <p:nvPr/>
            </p:nvSpPr>
            <p:spPr bwMode="auto">
              <a:xfrm>
                <a:off x="4626" y="1764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73" name="Line 125"/>
              <p:cNvSpPr>
                <a:spLocks noChangeAspect="1" noChangeShapeType="1"/>
              </p:cNvSpPr>
              <p:nvPr/>
            </p:nvSpPr>
            <p:spPr bwMode="auto">
              <a:xfrm>
                <a:off x="4541" y="1662"/>
                <a:ext cx="85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74" name="Line 126"/>
              <p:cNvSpPr>
                <a:spLocks noChangeAspect="1" noChangeShapeType="1"/>
              </p:cNvSpPr>
              <p:nvPr/>
            </p:nvSpPr>
            <p:spPr bwMode="auto">
              <a:xfrm>
                <a:off x="5348" y="1764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75" name="Freeform 127"/>
              <p:cNvSpPr>
                <a:spLocks noChangeAspect="1"/>
              </p:cNvSpPr>
              <p:nvPr/>
            </p:nvSpPr>
            <p:spPr bwMode="auto">
              <a:xfrm>
                <a:off x="4916" y="1993"/>
                <a:ext cx="157" cy="360"/>
              </a:xfrm>
              <a:custGeom>
                <a:avLst/>
                <a:gdLst>
                  <a:gd name="T0" fmla="*/ 8 w 491"/>
                  <a:gd name="T1" fmla="*/ 1128 h 1128"/>
                  <a:gd name="T2" fmla="*/ 8 w 491"/>
                  <a:gd name="T3" fmla="*/ 888 h 1128"/>
                  <a:gd name="T4" fmla="*/ 8 w 491"/>
                  <a:gd name="T5" fmla="*/ 696 h 1128"/>
                  <a:gd name="T6" fmla="*/ 8 w 491"/>
                  <a:gd name="T7" fmla="*/ 456 h 1128"/>
                  <a:gd name="T8" fmla="*/ 56 w 491"/>
                  <a:gd name="T9" fmla="*/ 216 h 1128"/>
                  <a:gd name="T10" fmla="*/ 152 w 491"/>
                  <a:gd name="T11" fmla="*/ 72 h 1128"/>
                  <a:gd name="T12" fmla="*/ 256 w 491"/>
                  <a:gd name="T13" fmla="*/ 8 h 1128"/>
                  <a:gd name="T14" fmla="*/ 392 w 491"/>
                  <a:gd name="T15" fmla="*/ 120 h 1128"/>
                  <a:gd name="T16" fmla="*/ 472 w 491"/>
                  <a:gd name="T17" fmla="*/ 448 h 1128"/>
                  <a:gd name="T18" fmla="*/ 488 w 491"/>
                  <a:gd name="T19" fmla="*/ 792 h 1128"/>
                  <a:gd name="T20" fmla="*/ 488 w 491"/>
                  <a:gd name="T21" fmla="*/ 1032 h 1128"/>
                  <a:gd name="T22" fmla="*/ 488 w 491"/>
                  <a:gd name="T23" fmla="*/ 1128 h 1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91" h="1128">
                    <a:moveTo>
                      <a:pt x="8" y="1128"/>
                    </a:moveTo>
                    <a:cubicBezTo>
                      <a:pt x="8" y="1044"/>
                      <a:pt x="8" y="960"/>
                      <a:pt x="8" y="888"/>
                    </a:cubicBezTo>
                    <a:cubicBezTo>
                      <a:pt x="8" y="816"/>
                      <a:pt x="8" y="768"/>
                      <a:pt x="8" y="696"/>
                    </a:cubicBezTo>
                    <a:cubicBezTo>
                      <a:pt x="8" y="624"/>
                      <a:pt x="0" y="536"/>
                      <a:pt x="8" y="456"/>
                    </a:cubicBezTo>
                    <a:cubicBezTo>
                      <a:pt x="16" y="376"/>
                      <a:pt x="32" y="280"/>
                      <a:pt x="56" y="216"/>
                    </a:cubicBezTo>
                    <a:cubicBezTo>
                      <a:pt x="80" y="152"/>
                      <a:pt x="119" y="107"/>
                      <a:pt x="152" y="72"/>
                    </a:cubicBezTo>
                    <a:cubicBezTo>
                      <a:pt x="185" y="37"/>
                      <a:pt x="216" y="0"/>
                      <a:pt x="256" y="8"/>
                    </a:cubicBezTo>
                    <a:cubicBezTo>
                      <a:pt x="296" y="16"/>
                      <a:pt x="356" y="47"/>
                      <a:pt x="392" y="120"/>
                    </a:cubicBezTo>
                    <a:cubicBezTo>
                      <a:pt x="428" y="193"/>
                      <a:pt x="456" y="336"/>
                      <a:pt x="472" y="448"/>
                    </a:cubicBezTo>
                    <a:cubicBezTo>
                      <a:pt x="488" y="560"/>
                      <a:pt x="485" y="695"/>
                      <a:pt x="488" y="792"/>
                    </a:cubicBezTo>
                    <a:cubicBezTo>
                      <a:pt x="491" y="889"/>
                      <a:pt x="488" y="976"/>
                      <a:pt x="488" y="1032"/>
                    </a:cubicBezTo>
                    <a:cubicBezTo>
                      <a:pt x="488" y="1088"/>
                      <a:pt x="488" y="1108"/>
                      <a:pt x="488" y="11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76" name="AutoShape 128"/>
              <p:cNvSpPr>
                <a:spLocks noChangeAspect="1" noChangeArrowheads="1"/>
              </p:cNvSpPr>
              <p:nvPr/>
            </p:nvSpPr>
            <p:spPr bwMode="auto">
              <a:xfrm>
                <a:off x="4511" y="1345"/>
                <a:ext cx="894" cy="288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53377" name="Text Box 129"/>
          <p:cNvSpPr txBox="1">
            <a:spLocks noChangeAspect="1" noChangeArrowheads="1"/>
          </p:cNvSpPr>
          <p:nvPr/>
        </p:nvSpPr>
        <p:spPr bwMode="auto">
          <a:xfrm>
            <a:off x="7086600" y="4114800"/>
            <a:ext cx="142875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b="1">
                <a:solidFill>
                  <a:schemeClr val="accent2"/>
                </a:solidFill>
                <a:cs typeface="+mn-cs"/>
              </a:rPr>
              <a:t>NEIGHBORING SCHOOL SYSTEM</a:t>
            </a:r>
          </a:p>
        </p:txBody>
      </p:sp>
      <p:grpSp>
        <p:nvGrpSpPr>
          <p:cNvPr id="53378" name="Group 130"/>
          <p:cNvGrpSpPr>
            <a:grpSpLocks/>
          </p:cNvGrpSpPr>
          <p:nvPr/>
        </p:nvGrpSpPr>
        <p:grpSpPr bwMode="auto">
          <a:xfrm flipH="1">
            <a:off x="6172200" y="3124200"/>
            <a:ext cx="346075" cy="490538"/>
            <a:chOff x="1824" y="2064"/>
            <a:chExt cx="920" cy="1301"/>
          </a:xfrm>
        </p:grpSpPr>
        <p:grpSp>
          <p:nvGrpSpPr>
            <p:cNvPr id="52339" name="Group 131"/>
            <p:cNvGrpSpPr>
              <a:grpSpLocks/>
            </p:cNvGrpSpPr>
            <p:nvPr/>
          </p:nvGrpSpPr>
          <p:grpSpPr bwMode="auto">
            <a:xfrm>
              <a:off x="1986" y="2064"/>
              <a:ext cx="758" cy="1301"/>
              <a:chOff x="2133" y="720"/>
              <a:chExt cx="1738" cy="2981"/>
            </a:xfrm>
          </p:grpSpPr>
          <p:sp>
            <p:nvSpPr>
              <p:cNvPr id="53380" name="Freeform 132"/>
              <p:cNvSpPr>
                <a:spLocks/>
              </p:cNvSpPr>
              <p:nvPr/>
            </p:nvSpPr>
            <p:spPr bwMode="auto">
              <a:xfrm>
                <a:off x="2129" y="1251"/>
                <a:ext cx="1742" cy="2450"/>
              </a:xfrm>
              <a:custGeom>
                <a:avLst/>
                <a:gdLst>
                  <a:gd name="T0" fmla="*/ 459 w 1738"/>
                  <a:gd name="T1" fmla="*/ 674 h 2455"/>
                  <a:gd name="T2" fmla="*/ 459 w 1738"/>
                  <a:gd name="T3" fmla="*/ 338 h 2455"/>
                  <a:gd name="T4" fmla="*/ 603 w 1738"/>
                  <a:gd name="T5" fmla="*/ 139 h 2455"/>
                  <a:gd name="T6" fmla="*/ 747 w 1738"/>
                  <a:gd name="T7" fmla="*/ 83 h 2455"/>
                  <a:gd name="T8" fmla="*/ 1002 w 1738"/>
                  <a:gd name="T9" fmla="*/ 50 h 2455"/>
                  <a:gd name="T10" fmla="*/ 1113 w 1738"/>
                  <a:gd name="T11" fmla="*/ 382 h 2455"/>
                  <a:gd name="T12" fmla="*/ 1190 w 1738"/>
                  <a:gd name="T13" fmla="*/ 604 h 2455"/>
                  <a:gd name="T14" fmla="*/ 1201 w 1738"/>
                  <a:gd name="T15" fmla="*/ 715 h 2455"/>
                  <a:gd name="T16" fmla="*/ 1245 w 1738"/>
                  <a:gd name="T17" fmla="*/ 792 h 2455"/>
                  <a:gd name="T18" fmla="*/ 1223 w 1738"/>
                  <a:gd name="T19" fmla="*/ 814 h 2455"/>
                  <a:gd name="T20" fmla="*/ 1268 w 1738"/>
                  <a:gd name="T21" fmla="*/ 881 h 2455"/>
                  <a:gd name="T22" fmla="*/ 1268 w 1738"/>
                  <a:gd name="T23" fmla="*/ 958 h 2455"/>
                  <a:gd name="T24" fmla="*/ 1334 w 1738"/>
                  <a:gd name="T25" fmla="*/ 1025 h 2455"/>
                  <a:gd name="T26" fmla="*/ 1345 w 1738"/>
                  <a:gd name="T27" fmla="*/ 1180 h 2455"/>
                  <a:gd name="T28" fmla="*/ 1275 w 1738"/>
                  <a:gd name="T29" fmla="*/ 1394 h 2455"/>
                  <a:gd name="T30" fmla="*/ 1227 w 1738"/>
                  <a:gd name="T31" fmla="*/ 1490 h 2455"/>
                  <a:gd name="T32" fmla="*/ 1323 w 1738"/>
                  <a:gd name="T33" fmla="*/ 1826 h 2455"/>
                  <a:gd name="T34" fmla="*/ 1677 w 1738"/>
                  <a:gd name="T35" fmla="*/ 2144 h 2455"/>
                  <a:gd name="T36" fmla="*/ 1689 w 1738"/>
                  <a:gd name="T37" fmla="*/ 2177 h 2455"/>
                  <a:gd name="T38" fmla="*/ 1467 w 1738"/>
                  <a:gd name="T39" fmla="*/ 2450 h 2455"/>
                  <a:gd name="T40" fmla="*/ 1275 w 1738"/>
                  <a:gd name="T41" fmla="*/ 2210 h 2455"/>
                  <a:gd name="T42" fmla="*/ 1035 w 1738"/>
                  <a:gd name="T43" fmla="*/ 1682 h 2455"/>
                  <a:gd name="T44" fmla="*/ 987 w 1738"/>
                  <a:gd name="T45" fmla="*/ 1346 h 2455"/>
                  <a:gd name="T46" fmla="*/ 939 w 1738"/>
                  <a:gd name="T47" fmla="*/ 1250 h 2455"/>
                  <a:gd name="T48" fmla="*/ 791 w 1738"/>
                  <a:gd name="T49" fmla="*/ 1623 h 2455"/>
                  <a:gd name="T50" fmla="*/ 795 w 1738"/>
                  <a:gd name="T51" fmla="*/ 1970 h 2455"/>
                  <a:gd name="T52" fmla="*/ 802 w 1738"/>
                  <a:gd name="T53" fmla="*/ 2276 h 2455"/>
                  <a:gd name="T54" fmla="*/ 747 w 1738"/>
                  <a:gd name="T55" fmla="*/ 2354 h 2455"/>
                  <a:gd name="T56" fmla="*/ 507 w 1738"/>
                  <a:gd name="T57" fmla="*/ 2354 h 2455"/>
                  <a:gd name="T58" fmla="*/ 507 w 1738"/>
                  <a:gd name="T59" fmla="*/ 2066 h 2455"/>
                  <a:gd name="T60" fmla="*/ 555 w 1738"/>
                  <a:gd name="T61" fmla="*/ 1538 h 2455"/>
                  <a:gd name="T62" fmla="*/ 651 w 1738"/>
                  <a:gd name="T63" fmla="*/ 1154 h 2455"/>
                  <a:gd name="T64" fmla="*/ 651 w 1738"/>
                  <a:gd name="T65" fmla="*/ 962 h 2455"/>
                  <a:gd name="T66" fmla="*/ 555 w 1738"/>
                  <a:gd name="T67" fmla="*/ 818 h 2455"/>
                  <a:gd name="T68" fmla="*/ 267 w 1738"/>
                  <a:gd name="T69" fmla="*/ 1202 h 2455"/>
                  <a:gd name="T70" fmla="*/ 27 w 1738"/>
                  <a:gd name="T71" fmla="*/ 1106 h 2455"/>
                  <a:gd name="T72" fmla="*/ 105 w 1738"/>
                  <a:gd name="T73" fmla="*/ 1025 h 2455"/>
                  <a:gd name="T74" fmla="*/ 459 w 1738"/>
                  <a:gd name="T75" fmla="*/ 674 h 2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38" h="2455">
                    <a:moveTo>
                      <a:pt x="459" y="674"/>
                    </a:moveTo>
                    <a:cubicBezTo>
                      <a:pt x="539" y="570"/>
                      <a:pt x="435" y="427"/>
                      <a:pt x="459" y="338"/>
                    </a:cubicBezTo>
                    <a:cubicBezTo>
                      <a:pt x="483" y="249"/>
                      <a:pt x="555" y="181"/>
                      <a:pt x="603" y="139"/>
                    </a:cubicBezTo>
                    <a:cubicBezTo>
                      <a:pt x="651" y="97"/>
                      <a:pt x="681" y="98"/>
                      <a:pt x="747" y="83"/>
                    </a:cubicBezTo>
                    <a:cubicBezTo>
                      <a:pt x="813" y="68"/>
                      <a:pt x="941" y="0"/>
                      <a:pt x="1002" y="50"/>
                    </a:cubicBezTo>
                    <a:cubicBezTo>
                      <a:pt x="1063" y="100"/>
                      <a:pt x="1082" y="290"/>
                      <a:pt x="1113" y="382"/>
                    </a:cubicBezTo>
                    <a:cubicBezTo>
                      <a:pt x="1144" y="474"/>
                      <a:pt x="1175" y="549"/>
                      <a:pt x="1190" y="604"/>
                    </a:cubicBezTo>
                    <a:cubicBezTo>
                      <a:pt x="1205" y="659"/>
                      <a:pt x="1192" y="684"/>
                      <a:pt x="1201" y="715"/>
                    </a:cubicBezTo>
                    <a:cubicBezTo>
                      <a:pt x="1210" y="746"/>
                      <a:pt x="1241" y="776"/>
                      <a:pt x="1245" y="792"/>
                    </a:cubicBezTo>
                    <a:cubicBezTo>
                      <a:pt x="1249" y="808"/>
                      <a:pt x="1219" y="799"/>
                      <a:pt x="1223" y="814"/>
                    </a:cubicBezTo>
                    <a:cubicBezTo>
                      <a:pt x="1227" y="829"/>
                      <a:pt x="1261" y="857"/>
                      <a:pt x="1268" y="881"/>
                    </a:cubicBezTo>
                    <a:cubicBezTo>
                      <a:pt x="1275" y="905"/>
                      <a:pt x="1257" y="934"/>
                      <a:pt x="1268" y="958"/>
                    </a:cubicBezTo>
                    <a:cubicBezTo>
                      <a:pt x="1279" y="982"/>
                      <a:pt x="1321" y="988"/>
                      <a:pt x="1334" y="1025"/>
                    </a:cubicBezTo>
                    <a:cubicBezTo>
                      <a:pt x="1347" y="1062"/>
                      <a:pt x="1355" y="1119"/>
                      <a:pt x="1345" y="1180"/>
                    </a:cubicBezTo>
                    <a:cubicBezTo>
                      <a:pt x="1335" y="1241"/>
                      <a:pt x="1295" y="1342"/>
                      <a:pt x="1275" y="1394"/>
                    </a:cubicBezTo>
                    <a:cubicBezTo>
                      <a:pt x="1255" y="1446"/>
                      <a:pt x="1219" y="1418"/>
                      <a:pt x="1227" y="1490"/>
                    </a:cubicBezTo>
                    <a:cubicBezTo>
                      <a:pt x="1235" y="1562"/>
                      <a:pt x="1248" y="1717"/>
                      <a:pt x="1323" y="1826"/>
                    </a:cubicBezTo>
                    <a:cubicBezTo>
                      <a:pt x="1398" y="1935"/>
                      <a:pt x="1616" y="2086"/>
                      <a:pt x="1677" y="2144"/>
                    </a:cubicBezTo>
                    <a:cubicBezTo>
                      <a:pt x="1738" y="2202"/>
                      <a:pt x="1724" y="2126"/>
                      <a:pt x="1689" y="2177"/>
                    </a:cubicBezTo>
                    <a:cubicBezTo>
                      <a:pt x="1654" y="2228"/>
                      <a:pt x="1536" y="2445"/>
                      <a:pt x="1467" y="2450"/>
                    </a:cubicBezTo>
                    <a:cubicBezTo>
                      <a:pt x="1398" y="2455"/>
                      <a:pt x="1347" y="2338"/>
                      <a:pt x="1275" y="2210"/>
                    </a:cubicBezTo>
                    <a:cubicBezTo>
                      <a:pt x="1203" y="2082"/>
                      <a:pt x="1083" y="1826"/>
                      <a:pt x="1035" y="1682"/>
                    </a:cubicBezTo>
                    <a:cubicBezTo>
                      <a:pt x="987" y="1538"/>
                      <a:pt x="1003" y="1418"/>
                      <a:pt x="987" y="1346"/>
                    </a:cubicBezTo>
                    <a:cubicBezTo>
                      <a:pt x="971" y="1274"/>
                      <a:pt x="972" y="1204"/>
                      <a:pt x="939" y="1250"/>
                    </a:cubicBezTo>
                    <a:cubicBezTo>
                      <a:pt x="906" y="1296"/>
                      <a:pt x="815" y="1503"/>
                      <a:pt x="791" y="1623"/>
                    </a:cubicBezTo>
                    <a:cubicBezTo>
                      <a:pt x="767" y="1743"/>
                      <a:pt x="793" y="1861"/>
                      <a:pt x="795" y="1970"/>
                    </a:cubicBezTo>
                    <a:cubicBezTo>
                      <a:pt x="797" y="2079"/>
                      <a:pt x="810" y="2212"/>
                      <a:pt x="802" y="2276"/>
                    </a:cubicBezTo>
                    <a:cubicBezTo>
                      <a:pt x="794" y="2340"/>
                      <a:pt x="796" y="2341"/>
                      <a:pt x="747" y="2354"/>
                    </a:cubicBezTo>
                    <a:cubicBezTo>
                      <a:pt x="698" y="2367"/>
                      <a:pt x="547" y="2402"/>
                      <a:pt x="507" y="2354"/>
                    </a:cubicBezTo>
                    <a:cubicBezTo>
                      <a:pt x="467" y="2306"/>
                      <a:pt x="499" y="2202"/>
                      <a:pt x="507" y="2066"/>
                    </a:cubicBezTo>
                    <a:cubicBezTo>
                      <a:pt x="515" y="1930"/>
                      <a:pt x="531" y="1690"/>
                      <a:pt x="555" y="1538"/>
                    </a:cubicBezTo>
                    <a:cubicBezTo>
                      <a:pt x="579" y="1386"/>
                      <a:pt x="635" y="1250"/>
                      <a:pt x="651" y="1154"/>
                    </a:cubicBezTo>
                    <a:cubicBezTo>
                      <a:pt x="667" y="1058"/>
                      <a:pt x="667" y="1018"/>
                      <a:pt x="651" y="962"/>
                    </a:cubicBezTo>
                    <a:cubicBezTo>
                      <a:pt x="635" y="906"/>
                      <a:pt x="619" y="778"/>
                      <a:pt x="555" y="818"/>
                    </a:cubicBezTo>
                    <a:cubicBezTo>
                      <a:pt x="491" y="858"/>
                      <a:pt x="355" y="1154"/>
                      <a:pt x="267" y="1202"/>
                    </a:cubicBezTo>
                    <a:cubicBezTo>
                      <a:pt x="179" y="1250"/>
                      <a:pt x="54" y="1135"/>
                      <a:pt x="27" y="1106"/>
                    </a:cubicBezTo>
                    <a:cubicBezTo>
                      <a:pt x="0" y="1077"/>
                      <a:pt x="33" y="1097"/>
                      <a:pt x="105" y="1025"/>
                    </a:cubicBezTo>
                    <a:cubicBezTo>
                      <a:pt x="177" y="953"/>
                      <a:pt x="385" y="747"/>
                      <a:pt x="459" y="674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81" name="Oval 133"/>
              <p:cNvSpPr>
                <a:spLocks noChangeArrowheads="1"/>
              </p:cNvSpPr>
              <p:nvPr/>
            </p:nvSpPr>
            <p:spPr bwMode="auto">
              <a:xfrm>
                <a:off x="2545" y="720"/>
                <a:ext cx="571" cy="57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52340" name="Group 134"/>
            <p:cNvGrpSpPr>
              <a:grpSpLocks/>
            </p:cNvGrpSpPr>
            <p:nvPr/>
          </p:nvGrpSpPr>
          <p:grpSpPr bwMode="auto">
            <a:xfrm>
              <a:off x="1824" y="2535"/>
              <a:ext cx="362" cy="758"/>
              <a:chOff x="3888" y="1440"/>
              <a:chExt cx="1091" cy="2285"/>
            </a:xfrm>
          </p:grpSpPr>
          <p:sp>
            <p:nvSpPr>
              <p:cNvPr id="53383" name="Oval 135"/>
              <p:cNvSpPr>
                <a:spLocks noChangeArrowheads="1"/>
              </p:cNvSpPr>
              <p:nvPr/>
            </p:nvSpPr>
            <p:spPr bwMode="auto">
              <a:xfrm>
                <a:off x="4219" y="1442"/>
                <a:ext cx="445" cy="4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84" name="Freeform 136"/>
              <p:cNvSpPr>
                <a:spLocks/>
              </p:cNvSpPr>
              <p:nvPr/>
            </p:nvSpPr>
            <p:spPr bwMode="auto">
              <a:xfrm>
                <a:off x="3888" y="1873"/>
                <a:ext cx="1094" cy="1853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85" name="Freeform 137"/>
              <p:cNvSpPr>
                <a:spLocks/>
              </p:cNvSpPr>
              <p:nvPr/>
            </p:nvSpPr>
            <p:spPr bwMode="auto">
              <a:xfrm>
                <a:off x="4231" y="2533"/>
                <a:ext cx="394" cy="63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53386" name="Group 138"/>
          <p:cNvGrpSpPr>
            <a:grpSpLocks/>
          </p:cNvGrpSpPr>
          <p:nvPr/>
        </p:nvGrpSpPr>
        <p:grpSpPr bwMode="auto">
          <a:xfrm flipH="1">
            <a:off x="4800600" y="3657600"/>
            <a:ext cx="346075" cy="490538"/>
            <a:chOff x="1824" y="2064"/>
            <a:chExt cx="920" cy="1301"/>
          </a:xfrm>
        </p:grpSpPr>
        <p:grpSp>
          <p:nvGrpSpPr>
            <p:cNvPr id="52332" name="Group 139"/>
            <p:cNvGrpSpPr>
              <a:grpSpLocks/>
            </p:cNvGrpSpPr>
            <p:nvPr/>
          </p:nvGrpSpPr>
          <p:grpSpPr bwMode="auto">
            <a:xfrm>
              <a:off x="1986" y="2064"/>
              <a:ext cx="758" cy="1301"/>
              <a:chOff x="2133" y="720"/>
              <a:chExt cx="1738" cy="2981"/>
            </a:xfrm>
          </p:grpSpPr>
          <p:sp>
            <p:nvSpPr>
              <p:cNvPr id="53388" name="Freeform 140"/>
              <p:cNvSpPr>
                <a:spLocks/>
              </p:cNvSpPr>
              <p:nvPr/>
            </p:nvSpPr>
            <p:spPr bwMode="auto">
              <a:xfrm>
                <a:off x="2129" y="1251"/>
                <a:ext cx="1742" cy="2450"/>
              </a:xfrm>
              <a:custGeom>
                <a:avLst/>
                <a:gdLst>
                  <a:gd name="T0" fmla="*/ 459 w 1738"/>
                  <a:gd name="T1" fmla="*/ 674 h 2455"/>
                  <a:gd name="T2" fmla="*/ 459 w 1738"/>
                  <a:gd name="T3" fmla="*/ 338 h 2455"/>
                  <a:gd name="T4" fmla="*/ 603 w 1738"/>
                  <a:gd name="T5" fmla="*/ 139 h 2455"/>
                  <a:gd name="T6" fmla="*/ 747 w 1738"/>
                  <a:gd name="T7" fmla="*/ 83 h 2455"/>
                  <a:gd name="T8" fmla="*/ 1002 w 1738"/>
                  <a:gd name="T9" fmla="*/ 50 h 2455"/>
                  <a:gd name="T10" fmla="*/ 1113 w 1738"/>
                  <a:gd name="T11" fmla="*/ 382 h 2455"/>
                  <a:gd name="T12" fmla="*/ 1190 w 1738"/>
                  <a:gd name="T13" fmla="*/ 604 h 2455"/>
                  <a:gd name="T14" fmla="*/ 1201 w 1738"/>
                  <a:gd name="T15" fmla="*/ 715 h 2455"/>
                  <a:gd name="T16" fmla="*/ 1245 w 1738"/>
                  <a:gd name="T17" fmla="*/ 792 h 2455"/>
                  <a:gd name="T18" fmla="*/ 1223 w 1738"/>
                  <a:gd name="T19" fmla="*/ 814 h 2455"/>
                  <a:gd name="T20" fmla="*/ 1268 w 1738"/>
                  <a:gd name="T21" fmla="*/ 881 h 2455"/>
                  <a:gd name="T22" fmla="*/ 1268 w 1738"/>
                  <a:gd name="T23" fmla="*/ 958 h 2455"/>
                  <a:gd name="T24" fmla="*/ 1334 w 1738"/>
                  <a:gd name="T25" fmla="*/ 1025 h 2455"/>
                  <a:gd name="T26" fmla="*/ 1345 w 1738"/>
                  <a:gd name="T27" fmla="*/ 1180 h 2455"/>
                  <a:gd name="T28" fmla="*/ 1275 w 1738"/>
                  <a:gd name="T29" fmla="*/ 1394 h 2455"/>
                  <a:gd name="T30" fmla="*/ 1227 w 1738"/>
                  <a:gd name="T31" fmla="*/ 1490 h 2455"/>
                  <a:gd name="T32" fmla="*/ 1323 w 1738"/>
                  <a:gd name="T33" fmla="*/ 1826 h 2455"/>
                  <a:gd name="T34" fmla="*/ 1677 w 1738"/>
                  <a:gd name="T35" fmla="*/ 2144 h 2455"/>
                  <a:gd name="T36" fmla="*/ 1689 w 1738"/>
                  <a:gd name="T37" fmla="*/ 2177 h 2455"/>
                  <a:gd name="T38" fmla="*/ 1467 w 1738"/>
                  <a:gd name="T39" fmla="*/ 2450 h 2455"/>
                  <a:gd name="T40" fmla="*/ 1275 w 1738"/>
                  <a:gd name="T41" fmla="*/ 2210 h 2455"/>
                  <a:gd name="T42" fmla="*/ 1035 w 1738"/>
                  <a:gd name="T43" fmla="*/ 1682 h 2455"/>
                  <a:gd name="T44" fmla="*/ 987 w 1738"/>
                  <a:gd name="T45" fmla="*/ 1346 h 2455"/>
                  <a:gd name="T46" fmla="*/ 939 w 1738"/>
                  <a:gd name="T47" fmla="*/ 1250 h 2455"/>
                  <a:gd name="T48" fmla="*/ 791 w 1738"/>
                  <a:gd name="T49" fmla="*/ 1623 h 2455"/>
                  <a:gd name="T50" fmla="*/ 795 w 1738"/>
                  <a:gd name="T51" fmla="*/ 1970 h 2455"/>
                  <a:gd name="T52" fmla="*/ 802 w 1738"/>
                  <a:gd name="T53" fmla="*/ 2276 h 2455"/>
                  <a:gd name="T54" fmla="*/ 747 w 1738"/>
                  <a:gd name="T55" fmla="*/ 2354 h 2455"/>
                  <a:gd name="T56" fmla="*/ 507 w 1738"/>
                  <a:gd name="T57" fmla="*/ 2354 h 2455"/>
                  <a:gd name="T58" fmla="*/ 507 w 1738"/>
                  <a:gd name="T59" fmla="*/ 2066 h 2455"/>
                  <a:gd name="T60" fmla="*/ 555 w 1738"/>
                  <a:gd name="T61" fmla="*/ 1538 h 2455"/>
                  <a:gd name="T62" fmla="*/ 651 w 1738"/>
                  <a:gd name="T63" fmla="*/ 1154 h 2455"/>
                  <a:gd name="T64" fmla="*/ 651 w 1738"/>
                  <a:gd name="T65" fmla="*/ 962 h 2455"/>
                  <a:gd name="T66" fmla="*/ 555 w 1738"/>
                  <a:gd name="T67" fmla="*/ 818 h 2455"/>
                  <a:gd name="T68" fmla="*/ 267 w 1738"/>
                  <a:gd name="T69" fmla="*/ 1202 h 2455"/>
                  <a:gd name="T70" fmla="*/ 27 w 1738"/>
                  <a:gd name="T71" fmla="*/ 1106 h 2455"/>
                  <a:gd name="T72" fmla="*/ 105 w 1738"/>
                  <a:gd name="T73" fmla="*/ 1025 h 2455"/>
                  <a:gd name="T74" fmla="*/ 459 w 1738"/>
                  <a:gd name="T75" fmla="*/ 674 h 2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38" h="2455">
                    <a:moveTo>
                      <a:pt x="459" y="674"/>
                    </a:moveTo>
                    <a:cubicBezTo>
                      <a:pt x="539" y="570"/>
                      <a:pt x="435" y="427"/>
                      <a:pt x="459" y="338"/>
                    </a:cubicBezTo>
                    <a:cubicBezTo>
                      <a:pt x="483" y="249"/>
                      <a:pt x="555" y="181"/>
                      <a:pt x="603" y="139"/>
                    </a:cubicBezTo>
                    <a:cubicBezTo>
                      <a:pt x="651" y="97"/>
                      <a:pt x="681" y="98"/>
                      <a:pt x="747" y="83"/>
                    </a:cubicBezTo>
                    <a:cubicBezTo>
                      <a:pt x="813" y="68"/>
                      <a:pt x="941" y="0"/>
                      <a:pt x="1002" y="50"/>
                    </a:cubicBezTo>
                    <a:cubicBezTo>
                      <a:pt x="1063" y="100"/>
                      <a:pt x="1082" y="290"/>
                      <a:pt x="1113" y="382"/>
                    </a:cubicBezTo>
                    <a:cubicBezTo>
                      <a:pt x="1144" y="474"/>
                      <a:pt x="1175" y="549"/>
                      <a:pt x="1190" y="604"/>
                    </a:cubicBezTo>
                    <a:cubicBezTo>
                      <a:pt x="1205" y="659"/>
                      <a:pt x="1192" y="684"/>
                      <a:pt x="1201" y="715"/>
                    </a:cubicBezTo>
                    <a:cubicBezTo>
                      <a:pt x="1210" y="746"/>
                      <a:pt x="1241" y="776"/>
                      <a:pt x="1245" y="792"/>
                    </a:cubicBezTo>
                    <a:cubicBezTo>
                      <a:pt x="1249" y="808"/>
                      <a:pt x="1219" y="799"/>
                      <a:pt x="1223" y="814"/>
                    </a:cubicBezTo>
                    <a:cubicBezTo>
                      <a:pt x="1227" y="829"/>
                      <a:pt x="1261" y="857"/>
                      <a:pt x="1268" y="881"/>
                    </a:cubicBezTo>
                    <a:cubicBezTo>
                      <a:pt x="1275" y="905"/>
                      <a:pt x="1257" y="934"/>
                      <a:pt x="1268" y="958"/>
                    </a:cubicBezTo>
                    <a:cubicBezTo>
                      <a:pt x="1279" y="982"/>
                      <a:pt x="1321" y="988"/>
                      <a:pt x="1334" y="1025"/>
                    </a:cubicBezTo>
                    <a:cubicBezTo>
                      <a:pt x="1347" y="1062"/>
                      <a:pt x="1355" y="1119"/>
                      <a:pt x="1345" y="1180"/>
                    </a:cubicBezTo>
                    <a:cubicBezTo>
                      <a:pt x="1335" y="1241"/>
                      <a:pt x="1295" y="1342"/>
                      <a:pt x="1275" y="1394"/>
                    </a:cubicBezTo>
                    <a:cubicBezTo>
                      <a:pt x="1255" y="1446"/>
                      <a:pt x="1219" y="1418"/>
                      <a:pt x="1227" y="1490"/>
                    </a:cubicBezTo>
                    <a:cubicBezTo>
                      <a:pt x="1235" y="1562"/>
                      <a:pt x="1248" y="1717"/>
                      <a:pt x="1323" y="1826"/>
                    </a:cubicBezTo>
                    <a:cubicBezTo>
                      <a:pt x="1398" y="1935"/>
                      <a:pt x="1616" y="2086"/>
                      <a:pt x="1677" y="2144"/>
                    </a:cubicBezTo>
                    <a:cubicBezTo>
                      <a:pt x="1738" y="2202"/>
                      <a:pt x="1724" y="2126"/>
                      <a:pt x="1689" y="2177"/>
                    </a:cubicBezTo>
                    <a:cubicBezTo>
                      <a:pt x="1654" y="2228"/>
                      <a:pt x="1536" y="2445"/>
                      <a:pt x="1467" y="2450"/>
                    </a:cubicBezTo>
                    <a:cubicBezTo>
                      <a:pt x="1398" y="2455"/>
                      <a:pt x="1347" y="2338"/>
                      <a:pt x="1275" y="2210"/>
                    </a:cubicBezTo>
                    <a:cubicBezTo>
                      <a:pt x="1203" y="2082"/>
                      <a:pt x="1083" y="1826"/>
                      <a:pt x="1035" y="1682"/>
                    </a:cubicBezTo>
                    <a:cubicBezTo>
                      <a:pt x="987" y="1538"/>
                      <a:pt x="1003" y="1418"/>
                      <a:pt x="987" y="1346"/>
                    </a:cubicBezTo>
                    <a:cubicBezTo>
                      <a:pt x="971" y="1274"/>
                      <a:pt x="972" y="1204"/>
                      <a:pt x="939" y="1250"/>
                    </a:cubicBezTo>
                    <a:cubicBezTo>
                      <a:pt x="906" y="1296"/>
                      <a:pt x="815" y="1503"/>
                      <a:pt x="791" y="1623"/>
                    </a:cubicBezTo>
                    <a:cubicBezTo>
                      <a:pt x="767" y="1743"/>
                      <a:pt x="793" y="1861"/>
                      <a:pt x="795" y="1970"/>
                    </a:cubicBezTo>
                    <a:cubicBezTo>
                      <a:pt x="797" y="2079"/>
                      <a:pt x="810" y="2212"/>
                      <a:pt x="802" y="2276"/>
                    </a:cubicBezTo>
                    <a:cubicBezTo>
                      <a:pt x="794" y="2340"/>
                      <a:pt x="796" y="2341"/>
                      <a:pt x="747" y="2354"/>
                    </a:cubicBezTo>
                    <a:cubicBezTo>
                      <a:pt x="698" y="2367"/>
                      <a:pt x="547" y="2402"/>
                      <a:pt x="507" y="2354"/>
                    </a:cubicBezTo>
                    <a:cubicBezTo>
                      <a:pt x="467" y="2306"/>
                      <a:pt x="499" y="2202"/>
                      <a:pt x="507" y="2066"/>
                    </a:cubicBezTo>
                    <a:cubicBezTo>
                      <a:pt x="515" y="1930"/>
                      <a:pt x="531" y="1690"/>
                      <a:pt x="555" y="1538"/>
                    </a:cubicBezTo>
                    <a:cubicBezTo>
                      <a:pt x="579" y="1386"/>
                      <a:pt x="635" y="1250"/>
                      <a:pt x="651" y="1154"/>
                    </a:cubicBezTo>
                    <a:cubicBezTo>
                      <a:pt x="667" y="1058"/>
                      <a:pt x="667" y="1018"/>
                      <a:pt x="651" y="962"/>
                    </a:cubicBezTo>
                    <a:cubicBezTo>
                      <a:pt x="635" y="906"/>
                      <a:pt x="619" y="778"/>
                      <a:pt x="555" y="818"/>
                    </a:cubicBezTo>
                    <a:cubicBezTo>
                      <a:pt x="491" y="858"/>
                      <a:pt x="355" y="1154"/>
                      <a:pt x="267" y="1202"/>
                    </a:cubicBezTo>
                    <a:cubicBezTo>
                      <a:pt x="179" y="1250"/>
                      <a:pt x="54" y="1135"/>
                      <a:pt x="27" y="1106"/>
                    </a:cubicBezTo>
                    <a:cubicBezTo>
                      <a:pt x="0" y="1077"/>
                      <a:pt x="33" y="1097"/>
                      <a:pt x="105" y="1025"/>
                    </a:cubicBezTo>
                    <a:cubicBezTo>
                      <a:pt x="177" y="953"/>
                      <a:pt x="385" y="747"/>
                      <a:pt x="459" y="674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89" name="Oval 141"/>
              <p:cNvSpPr>
                <a:spLocks noChangeArrowheads="1"/>
              </p:cNvSpPr>
              <p:nvPr/>
            </p:nvSpPr>
            <p:spPr bwMode="auto">
              <a:xfrm>
                <a:off x="2545" y="720"/>
                <a:ext cx="571" cy="57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52333" name="Group 142"/>
            <p:cNvGrpSpPr>
              <a:grpSpLocks/>
            </p:cNvGrpSpPr>
            <p:nvPr/>
          </p:nvGrpSpPr>
          <p:grpSpPr bwMode="auto">
            <a:xfrm>
              <a:off x="1824" y="2535"/>
              <a:ext cx="362" cy="758"/>
              <a:chOff x="3888" y="1440"/>
              <a:chExt cx="1091" cy="2285"/>
            </a:xfrm>
          </p:grpSpPr>
          <p:sp>
            <p:nvSpPr>
              <p:cNvPr id="53391" name="Oval 143"/>
              <p:cNvSpPr>
                <a:spLocks noChangeArrowheads="1"/>
              </p:cNvSpPr>
              <p:nvPr/>
            </p:nvSpPr>
            <p:spPr bwMode="auto">
              <a:xfrm>
                <a:off x="4219" y="1442"/>
                <a:ext cx="445" cy="4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92" name="Freeform 144"/>
              <p:cNvSpPr>
                <a:spLocks/>
              </p:cNvSpPr>
              <p:nvPr/>
            </p:nvSpPr>
            <p:spPr bwMode="auto">
              <a:xfrm>
                <a:off x="3888" y="1873"/>
                <a:ext cx="1094" cy="1853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93" name="Freeform 145"/>
              <p:cNvSpPr>
                <a:spLocks/>
              </p:cNvSpPr>
              <p:nvPr/>
            </p:nvSpPr>
            <p:spPr bwMode="auto">
              <a:xfrm>
                <a:off x="4231" y="2533"/>
                <a:ext cx="394" cy="63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53394" name="Group 146"/>
          <p:cNvGrpSpPr>
            <a:grpSpLocks/>
          </p:cNvGrpSpPr>
          <p:nvPr/>
        </p:nvGrpSpPr>
        <p:grpSpPr bwMode="auto">
          <a:xfrm flipH="1">
            <a:off x="5410200" y="2514600"/>
            <a:ext cx="346075" cy="490538"/>
            <a:chOff x="1824" y="2064"/>
            <a:chExt cx="920" cy="1301"/>
          </a:xfrm>
        </p:grpSpPr>
        <p:grpSp>
          <p:nvGrpSpPr>
            <p:cNvPr id="52325" name="Group 147"/>
            <p:cNvGrpSpPr>
              <a:grpSpLocks/>
            </p:cNvGrpSpPr>
            <p:nvPr/>
          </p:nvGrpSpPr>
          <p:grpSpPr bwMode="auto">
            <a:xfrm>
              <a:off x="1986" y="2064"/>
              <a:ext cx="758" cy="1301"/>
              <a:chOff x="2133" y="720"/>
              <a:chExt cx="1738" cy="2981"/>
            </a:xfrm>
          </p:grpSpPr>
          <p:sp>
            <p:nvSpPr>
              <p:cNvPr id="53396" name="Freeform 148"/>
              <p:cNvSpPr>
                <a:spLocks/>
              </p:cNvSpPr>
              <p:nvPr/>
            </p:nvSpPr>
            <p:spPr bwMode="auto">
              <a:xfrm>
                <a:off x="2129" y="1251"/>
                <a:ext cx="1742" cy="2450"/>
              </a:xfrm>
              <a:custGeom>
                <a:avLst/>
                <a:gdLst>
                  <a:gd name="T0" fmla="*/ 459 w 1738"/>
                  <a:gd name="T1" fmla="*/ 674 h 2455"/>
                  <a:gd name="T2" fmla="*/ 459 w 1738"/>
                  <a:gd name="T3" fmla="*/ 338 h 2455"/>
                  <a:gd name="T4" fmla="*/ 603 w 1738"/>
                  <a:gd name="T5" fmla="*/ 139 h 2455"/>
                  <a:gd name="T6" fmla="*/ 747 w 1738"/>
                  <a:gd name="T7" fmla="*/ 83 h 2455"/>
                  <a:gd name="T8" fmla="*/ 1002 w 1738"/>
                  <a:gd name="T9" fmla="*/ 50 h 2455"/>
                  <a:gd name="T10" fmla="*/ 1113 w 1738"/>
                  <a:gd name="T11" fmla="*/ 382 h 2455"/>
                  <a:gd name="T12" fmla="*/ 1190 w 1738"/>
                  <a:gd name="T13" fmla="*/ 604 h 2455"/>
                  <a:gd name="T14" fmla="*/ 1201 w 1738"/>
                  <a:gd name="T15" fmla="*/ 715 h 2455"/>
                  <a:gd name="T16" fmla="*/ 1245 w 1738"/>
                  <a:gd name="T17" fmla="*/ 792 h 2455"/>
                  <a:gd name="T18" fmla="*/ 1223 w 1738"/>
                  <a:gd name="T19" fmla="*/ 814 h 2455"/>
                  <a:gd name="T20" fmla="*/ 1268 w 1738"/>
                  <a:gd name="T21" fmla="*/ 881 h 2455"/>
                  <a:gd name="T22" fmla="*/ 1268 w 1738"/>
                  <a:gd name="T23" fmla="*/ 958 h 2455"/>
                  <a:gd name="T24" fmla="*/ 1334 w 1738"/>
                  <a:gd name="T25" fmla="*/ 1025 h 2455"/>
                  <a:gd name="T26" fmla="*/ 1345 w 1738"/>
                  <a:gd name="T27" fmla="*/ 1180 h 2455"/>
                  <a:gd name="T28" fmla="*/ 1275 w 1738"/>
                  <a:gd name="T29" fmla="*/ 1394 h 2455"/>
                  <a:gd name="T30" fmla="*/ 1227 w 1738"/>
                  <a:gd name="T31" fmla="*/ 1490 h 2455"/>
                  <a:gd name="T32" fmla="*/ 1323 w 1738"/>
                  <a:gd name="T33" fmla="*/ 1826 h 2455"/>
                  <a:gd name="T34" fmla="*/ 1677 w 1738"/>
                  <a:gd name="T35" fmla="*/ 2144 h 2455"/>
                  <a:gd name="T36" fmla="*/ 1689 w 1738"/>
                  <a:gd name="T37" fmla="*/ 2177 h 2455"/>
                  <a:gd name="T38" fmla="*/ 1467 w 1738"/>
                  <a:gd name="T39" fmla="*/ 2450 h 2455"/>
                  <a:gd name="T40" fmla="*/ 1275 w 1738"/>
                  <a:gd name="T41" fmla="*/ 2210 h 2455"/>
                  <a:gd name="T42" fmla="*/ 1035 w 1738"/>
                  <a:gd name="T43" fmla="*/ 1682 h 2455"/>
                  <a:gd name="T44" fmla="*/ 987 w 1738"/>
                  <a:gd name="T45" fmla="*/ 1346 h 2455"/>
                  <a:gd name="T46" fmla="*/ 939 w 1738"/>
                  <a:gd name="T47" fmla="*/ 1250 h 2455"/>
                  <a:gd name="T48" fmla="*/ 791 w 1738"/>
                  <a:gd name="T49" fmla="*/ 1623 h 2455"/>
                  <a:gd name="T50" fmla="*/ 795 w 1738"/>
                  <a:gd name="T51" fmla="*/ 1970 h 2455"/>
                  <a:gd name="T52" fmla="*/ 802 w 1738"/>
                  <a:gd name="T53" fmla="*/ 2276 h 2455"/>
                  <a:gd name="T54" fmla="*/ 747 w 1738"/>
                  <a:gd name="T55" fmla="*/ 2354 h 2455"/>
                  <a:gd name="T56" fmla="*/ 507 w 1738"/>
                  <a:gd name="T57" fmla="*/ 2354 h 2455"/>
                  <a:gd name="T58" fmla="*/ 507 w 1738"/>
                  <a:gd name="T59" fmla="*/ 2066 h 2455"/>
                  <a:gd name="T60" fmla="*/ 555 w 1738"/>
                  <a:gd name="T61" fmla="*/ 1538 h 2455"/>
                  <a:gd name="T62" fmla="*/ 651 w 1738"/>
                  <a:gd name="T63" fmla="*/ 1154 h 2455"/>
                  <a:gd name="T64" fmla="*/ 651 w 1738"/>
                  <a:gd name="T65" fmla="*/ 962 h 2455"/>
                  <a:gd name="T66" fmla="*/ 555 w 1738"/>
                  <a:gd name="T67" fmla="*/ 818 h 2455"/>
                  <a:gd name="T68" fmla="*/ 267 w 1738"/>
                  <a:gd name="T69" fmla="*/ 1202 h 2455"/>
                  <a:gd name="T70" fmla="*/ 27 w 1738"/>
                  <a:gd name="T71" fmla="*/ 1106 h 2455"/>
                  <a:gd name="T72" fmla="*/ 105 w 1738"/>
                  <a:gd name="T73" fmla="*/ 1025 h 2455"/>
                  <a:gd name="T74" fmla="*/ 459 w 1738"/>
                  <a:gd name="T75" fmla="*/ 674 h 2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38" h="2455">
                    <a:moveTo>
                      <a:pt x="459" y="674"/>
                    </a:moveTo>
                    <a:cubicBezTo>
                      <a:pt x="539" y="570"/>
                      <a:pt x="435" y="427"/>
                      <a:pt x="459" y="338"/>
                    </a:cubicBezTo>
                    <a:cubicBezTo>
                      <a:pt x="483" y="249"/>
                      <a:pt x="555" y="181"/>
                      <a:pt x="603" y="139"/>
                    </a:cubicBezTo>
                    <a:cubicBezTo>
                      <a:pt x="651" y="97"/>
                      <a:pt x="681" y="98"/>
                      <a:pt x="747" y="83"/>
                    </a:cubicBezTo>
                    <a:cubicBezTo>
                      <a:pt x="813" y="68"/>
                      <a:pt x="941" y="0"/>
                      <a:pt x="1002" y="50"/>
                    </a:cubicBezTo>
                    <a:cubicBezTo>
                      <a:pt x="1063" y="100"/>
                      <a:pt x="1082" y="290"/>
                      <a:pt x="1113" y="382"/>
                    </a:cubicBezTo>
                    <a:cubicBezTo>
                      <a:pt x="1144" y="474"/>
                      <a:pt x="1175" y="549"/>
                      <a:pt x="1190" y="604"/>
                    </a:cubicBezTo>
                    <a:cubicBezTo>
                      <a:pt x="1205" y="659"/>
                      <a:pt x="1192" y="684"/>
                      <a:pt x="1201" y="715"/>
                    </a:cubicBezTo>
                    <a:cubicBezTo>
                      <a:pt x="1210" y="746"/>
                      <a:pt x="1241" y="776"/>
                      <a:pt x="1245" y="792"/>
                    </a:cubicBezTo>
                    <a:cubicBezTo>
                      <a:pt x="1249" y="808"/>
                      <a:pt x="1219" y="799"/>
                      <a:pt x="1223" y="814"/>
                    </a:cubicBezTo>
                    <a:cubicBezTo>
                      <a:pt x="1227" y="829"/>
                      <a:pt x="1261" y="857"/>
                      <a:pt x="1268" y="881"/>
                    </a:cubicBezTo>
                    <a:cubicBezTo>
                      <a:pt x="1275" y="905"/>
                      <a:pt x="1257" y="934"/>
                      <a:pt x="1268" y="958"/>
                    </a:cubicBezTo>
                    <a:cubicBezTo>
                      <a:pt x="1279" y="982"/>
                      <a:pt x="1321" y="988"/>
                      <a:pt x="1334" y="1025"/>
                    </a:cubicBezTo>
                    <a:cubicBezTo>
                      <a:pt x="1347" y="1062"/>
                      <a:pt x="1355" y="1119"/>
                      <a:pt x="1345" y="1180"/>
                    </a:cubicBezTo>
                    <a:cubicBezTo>
                      <a:pt x="1335" y="1241"/>
                      <a:pt x="1295" y="1342"/>
                      <a:pt x="1275" y="1394"/>
                    </a:cubicBezTo>
                    <a:cubicBezTo>
                      <a:pt x="1255" y="1446"/>
                      <a:pt x="1219" y="1418"/>
                      <a:pt x="1227" y="1490"/>
                    </a:cubicBezTo>
                    <a:cubicBezTo>
                      <a:pt x="1235" y="1562"/>
                      <a:pt x="1248" y="1717"/>
                      <a:pt x="1323" y="1826"/>
                    </a:cubicBezTo>
                    <a:cubicBezTo>
                      <a:pt x="1398" y="1935"/>
                      <a:pt x="1616" y="2086"/>
                      <a:pt x="1677" y="2144"/>
                    </a:cubicBezTo>
                    <a:cubicBezTo>
                      <a:pt x="1738" y="2202"/>
                      <a:pt x="1724" y="2126"/>
                      <a:pt x="1689" y="2177"/>
                    </a:cubicBezTo>
                    <a:cubicBezTo>
                      <a:pt x="1654" y="2228"/>
                      <a:pt x="1536" y="2445"/>
                      <a:pt x="1467" y="2450"/>
                    </a:cubicBezTo>
                    <a:cubicBezTo>
                      <a:pt x="1398" y="2455"/>
                      <a:pt x="1347" y="2338"/>
                      <a:pt x="1275" y="2210"/>
                    </a:cubicBezTo>
                    <a:cubicBezTo>
                      <a:pt x="1203" y="2082"/>
                      <a:pt x="1083" y="1826"/>
                      <a:pt x="1035" y="1682"/>
                    </a:cubicBezTo>
                    <a:cubicBezTo>
                      <a:pt x="987" y="1538"/>
                      <a:pt x="1003" y="1418"/>
                      <a:pt x="987" y="1346"/>
                    </a:cubicBezTo>
                    <a:cubicBezTo>
                      <a:pt x="971" y="1274"/>
                      <a:pt x="972" y="1204"/>
                      <a:pt x="939" y="1250"/>
                    </a:cubicBezTo>
                    <a:cubicBezTo>
                      <a:pt x="906" y="1296"/>
                      <a:pt x="815" y="1503"/>
                      <a:pt x="791" y="1623"/>
                    </a:cubicBezTo>
                    <a:cubicBezTo>
                      <a:pt x="767" y="1743"/>
                      <a:pt x="793" y="1861"/>
                      <a:pt x="795" y="1970"/>
                    </a:cubicBezTo>
                    <a:cubicBezTo>
                      <a:pt x="797" y="2079"/>
                      <a:pt x="810" y="2212"/>
                      <a:pt x="802" y="2276"/>
                    </a:cubicBezTo>
                    <a:cubicBezTo>
                      <a:pt x="794" y="2340"/>
                      <a:pt x="796" y="2341"/>
                      <a:pt x="747" y="2354"/>
                    </a:cubicBezTo>
                    <a:cubicBezTo>
                      <a:pt x="698" y="2367"/>
                      <a:pt x="547" y="2402"/>
                      <a:pt x="507" y="2354"/>
                    </a:cubicBezTo>
                    <a:cubicBezTo>
                      <a:pt x="467" y="2306"/>
                      <a:pt x="499" y="2202"/>
                      <a:pt x="507" y="2066"/>
                    </a:cubicBezTo>
                    <a:cubicBezTo>
                      <a:pt x="515" y="1930"/>
                      <a:pt x="531" y="1690"/>
                      <a:pt x="555" y="1538"/>
                    </a:cubicBezTo>
                    <a:cubicBezTo>
                      <a:pt x="579" y="1386"/>
                      <a:pt x="635" y="1250"/>
                      <a:pt x="651" y="1154"/>
                    </a:cubicBezTo>
                    <a:cubicBezTo>
                      <a:pt x="667" y="1058"/>
                      <a:pt x="667" y="1018"/>
                      <a:pt x="651" y="962"/>
                    </a:cubicBezTo>
                    <a:cubicBezTo>
                      <a:pt x="635" y="906"/>
                      <a:pt x="619" y="778"/>
                      <a:pt x="555" y="818"/>
                    </a:cubicBezTo>
                    <a:cubicBezTo>
                      <a:pt x="491" y="858"/>
                      <a:pt x="355" y="1154"/>
                      <a:pt x="267" y="1202"/>
                    </a:cubicBezTo>
                    <a:cubicBezTo>
                      <a:pt x="179" y="1250"/>
                      <a:pt x="54" y="1135"/>
                      <a:pt x="27" y="1106"/>
                    </a:cubicBezTo>
                    <a:cubicBezTo>
                      <a:pt x="0" y="1077"/>
                      <a:pt x="33" y="1097"/>
                      <a:pt x="105" y="1025"/>
                    </a:cubicBezTo>
                    <a:cubicBezTo>
                      <a:pt x="177" y="953"/>
                      <a:pt x="385" y="747"/>
                      <a:pt x="459" y="674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397" name="Oval 149"/>
              <p:cNvSpPr>
                <a:spLocks noChangeArrowheads="1"/>
              </p:cNvSpPr>
              <p:nvPr/>
            </p:nvSpPr>
            <p:spPr bwMode="auto">
              <a:xfrm>
                <a:off x="2545" y="720"/>
                <a:ext cx="571" cy="57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52326" name="Group 150"/>
            <p:cNvGrpSpPr>
              <a:grpSpLocks/>
            </p:cNvGrpSpPr>
            <p:nvPr/>
          </p:nvGrpSpPr>
          <p:grpSpPr bwMode="auto">
            <a:xfrm>
              <a:off x="1824" y="2535"/>
              <a:ext cx="362" cy="758"/>
              <a:chOff x="3888" y="1440"/>
              <a:chExt cx="1091" cy="2285"/>
            </a:xfrm>
          </p:grpSpPr>
          <p:sp>
            <p:nvSpPr>
              <p:cNvPr id="53399" name="Oval 151"/>
              <p:cNvSpPr>
                <a:spLocks noChangeArrowheads="1"/>
              </p:cNvSpPr>
              <p:nvPr/>
            </p:nvSpPr>
            <p:spPr bwMode="auto">
              <a:xfrm>
                <a:off x="4219" y="1442"/>
                <a:ext cx="445" cy="4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400" name="Freeform 152"/>
              <p:cNvSpPr>
                <a:spLocks/>
              </p:cNvSpPr>
              <p:nvPr/>
            </p:nvSpPr>
            <p:spPr bwMode="auto">
              <a:xfrm>
                <a:off x="3888" y="1873"/>
                <a:ext cx="1094" cy="1853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401" name="Freeform 153"/>
              <p:cNvSpPr>
                <a:spLocks/>
              </p:cNvSpPr>
              <p:nvPr/>
            </p:nvSpPr>
            <p:spPr bwMode="auto">
              <a:xfrm>
                <a:off x="4231" y="2533"/>
                <a:ext cx="394" cy="63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53402" name="Group 154"/>
          <p:cNvGrpSpPr>
            <a:grpSpLocks/>
          </p:cNvGrpSpPr>
          <p:nvPr/>
        </p:nvGrpSpPr>
        <p:grpSpPr bwMode="auto">
          <a:xfrm flipH="1">
            <a:off x="5410200" y="3505200"/>
            <a:ext cx="346075" cy="490538"/>
            <a:chOff x="1824" y="2064"/>
            <a:chExt cx="920" cy="1301"/>
          </a:xfrm>
        </p:grpSpPr>
        <p:grpSp>
          <p:nvGrpSpPr>
            <p:cNvPr id="52318" name="Group 155"/>
            <p:cNvGrpSpPr>
              <a:grpSpLocks/>
            </p:cNvGrpSpPr>
            <p:nvPr/>
          </p:nvGrpSpPr>
          <p:grpSpPr bwMode="auto">
            <a:xfrm>
              <a:off x="1986" y="2064"/>
              <a:ext cx="758" cy="1301"/>
              <a:chOff x="2133" y="720"/>
              <a:chExt cx="1738" cy="2981"/>
            </a:xfrm>
          </p:grpSpPr>
          <p:sp>
            <p:nvSpPr>
              <p:cNvPr id="53404" name="Freeform 156"/>
              <p:cNvSpPr>
                <a:spLocks/>
              </p:cNvSpPr>
              <p:nvPr/>
            </p:nvSpPr>
            <p:spPr bwMode="auto">
              <a:xfrm>
                <a:off x="2129" y="1251"/>
                <a:ext cx="1742" cy="2450"/>
              </a:xfrm>
              <a:custGeom>
                <a:avLst/>
                <a:gdLst>
                  <a:gd name="T0" fmla="*/ 459 w 1738"/>
                  <a:gd name="T1" fmla="*/ 674 h 2455"/>
                  <a:gd name="T2" fmla="*/ 459 w 1738"/>
                  <a:gd name="T3" fmla="*/ 338 h 2455"/>
                  <a:gd name="T4" fmla="*/ 603 w 1738"/>
                  <a:gd name="T5" fmla="*/ 139 h 2455"/>
                  <a:gd name="T6" fmla="*/ 747 w 1738"/>
                  <a:gd name="T7" fmla="*/ 83 h 2455"/>
                  <a:gd name="T8" fmla="*/ 1002 w 1738"/>
                  <a:gd name="T9" fmla="*/ 50 h 2455"/>
                  <a:gd name="T10" fmla="*/ 1113 w 1738"/>
                  <a:gd name="T11" fmla="*/ 382 h 2455"/>
                  <a:gd name="T12" fmla="*/ 1190 w 1738"/>
                  <a:gd name="T13" fmla="*/ 604 h 2455"/>
                  <a:gd name="T14" fmla="*/ 1201 w 1738"/>
                  <a:gd name="T15" fmla="*/ 715 h 2455"/>
                  <a:gd name="T16" fmla="*/ 1245 w 1738"/>
                  <a:gd name="T17" fmla="*/ 792 h 2455"/>
                  <a:gd name="T18" fmla="*/ 1223 w 1738"/>
                  <a:gd name="T19" fmla="*/ 814 h 2455"/>
                  <a:gd name="T20" fmla="*/ 1268 w 1738"/>
                  <a:gd name="T21" fmla="*/ 881 h 2455"/>
                  <a:gd name="T22" fmla="*/ 1268 w 1738"/>
                  <a:gd name="T23" fmla="*/ 958 h 2455"/>
                  <a:gd name="T24" fmla="*/ 1334 w 1738"/>
                  <a:gd name="T25" fmla="*/ 1025 h 2455"/>
                  <a:gd name="T26" fmla="*/ 1345 w 1738"/>
                  <a:gd name="T27" fmla="*/ 1180 h 2455"/>
                  <a:gd name="T28" fmla="*/ 1275 w 1738"/>
                  <a:gd name="T29" fmla="*/ 1394 h 2455"/>
                  <a:gd name="T30" fmla="*/ 1227 w 1738"/>
                  <a:gd name="T31" fmla="*/ 1490 h 2455"/>
                  <a:gd name="T32" fmla="*/ 1323 w 1738"/>
                  <a:gd name="T33" fmla="*/ 1826 h 2455"/>
                  <a:gd name="T34" fmla="*/ 1677 w 1738"/>
                  <a:gd name="T35" fmla="*/ 2144 h 2455"/>
                  <a:gd name="T36" fmla="*/ 1689 w 1738"/>
                  <a:gd name="T37" fmla="*/ 2177 h 2455"/>
                  <a:gd name="T38" fmla="*/ 1467 w 1738"/>
                  <a:gd name="T39" fmla="*/ 2450 h 2455"/>
                  <a:gd name="T40" fmla="*/ 1275 w 1738"/>
                  <a:gd name="T41" fmla="*/ 2210 h 2455"/>
                  <a:gd name="T42" fmla="*/ 1035 w 1738"/>
                  <a:gd name="T43" fmla="*/ 1682 h 2455"/>
                  <a:gd name="T44" fmla="*/ 987 w 1738"/>
                  <a:gd name="T45" fmla="*/ 1346 h 2455"/>
                  <a:gd name="T46" fmla="*/ 939 w 1738"/>
                  <a:gd name="T47" fmla="*/ 1250 h 2455"/>
                  <a:gd name="T48" fmla="*/ 791 w 1738"/>
                  <a:gd name="T49" fmla="*/ 1623 h 2455"/>
                  <a:gd name="T50" fmla="*/ 795 w 1738"/>
                  <a:gd name="T51" fmla="*/ 1970 h 2455"/>
                  <a:gd name="T52" fmla="*/ 802 w 1738"/>
                  <a:gd name="T53" fmla="*/ 2276 h 2455"/>
                  <a:gd name="T54" fmla="*/ 747 w 1738"/>
                  <a:gd name="T55" fmla="*/ 2354 h 2455"/>
                  <a:gd name="T56" fmla="*/ 507 w 1738"/>
                  <a:gd name="T57" fmla="*/ 2354 h 2455"/>
                  <a:gd name="T58" fmla="*/ 507 w 1738"/>
                  <a:gd name="T59" fmla="*/ 2066 h 2455"/>
                  <a:gd name="T60" fmla="*/ 555 w 1738"/>
                  <a:gd name="T61" fmla="*/ 1538 h 2455"/>
                  <a:gd name="T62" fmla="*/ 651 w 1738"/>
                  <a:gd name="T63" fmla="*/ 1154 h 2455"/>
                  <a:gd name="T64" fmla="*/ 651 w 1738"/>
                  <a:gd name="T65" fmla="*/ 962 h 2455"/>
                  <a:gd name="T66" fmla="*/ 555 w 1738"/>
                  <a:gd name="T67" fmla="*/ 818 h 2455"/>
                  <a:gd name="T68" fmla="*/ 267 w 1738"/>
                  <a:gd name="T69" fmla="*/ 1202 h 2455"/>
                  <a:gd name="T70" fmla="*/ 27 w 1738"/>
                  <a:gd name="T71" fmla="*/ 1106 h 2455"/>
                  <a:gd name="T72" fmla="*/ 105 w 1738"/>
                  <a:gd name="T73" fmla="*/ 1025 h 2455"/>
                  <a:gd name="T74" fmla="*/ 459 w 1738"/>
                  <a:gd name="T75" fmla="*/ 674 h 2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38" h="2455">
                    <a:moveTo>
                      <a:pt x="459" y="674"/>
                    </a:moveTo>
                    <a:cubicBezTo>
                      <a:pt x="539" y="570"/>
                      <a:pt x="435" y="427"/>
                      <a:pt x="459" y="338"/>
                    </a:cubicBezTo>
                    <a:cubicBezTo>
                      <a:pt x="483" y="249"/>
                      <a:pt x="555" y="181"/>
                      <a:pt x="603" y="139"/>
                    </a:cubicBezTo>
                    <a:cubicBezTo>
                      <a:pt x="651" y="97"/>
                      <a:pt x="681" y="98"/>
                      <a:pt x="747" y="83"/>
                    </a:cubicBezTo>
                    <a:cubicBezTo>
                      <a:pt x="813" y="68"/>
                      <a:pt x="941" y="0"/>
                      <a:pt x="1002" y="50"/>
                    </a:cubicBezTo>
                    <a:cubicBezTo>
                      <a:pt x="1063" y="100"/>
                      <a:pt x="1082" y="290"/>
                      <a:pt x="1113" y="382"/>
                    </a:cubicBezTo>
                    <a:cubicBezTo>
                      <a:pt x="1144" y="474"/>
                      <a:pt x="1175" y="549"/>
                      <a:pt x="1190" y="604"/>
                    </a:cubicBezTo>
                    <a:cubicBezTo>
                      <a:pt x="1205" y="659"/>
                      <a:pt x="1192" y="684"/>
                      <a:pt x="1201" y="715"/>
                    </a:cubicBezTo>
                    <a:cubicBezTo>
                      <a:pt x="1210" y="746"/>
                      <a:pt x="1241" y="776"/>
                      <a:pt x="1245" y="792"/>
                    </a:cubicBezTo>
                    <a:cubicBezTo>
                      <a:pt x="1249" y="808"/>
                      <a:pt x="1219" y="799"/>
                      <a:pt x="1223" y="814"/>
                    </a:cubicBezTo>
                    <a:cubicBezTo>
                      <a:pt x="1227" y="829"/>
                      <a:pt x="1261" y="857"/>
                      <a:pt x="1268" y="881"/>
                    </a:cubicBezTo>
                    <a:cubicBezTo>
                      <a:pt x="1275" y="905"/>
                      <a:pt x="1257" y="934"/>
                      <a:pt x="1268" y="958"/>
                    </a:cubicBezTo>
                    <a:cubicBezTo>
                      <a:pt x="1279" y="982"/>
                      <a:pt x="1321" y="988"/>
                      <a:pt x="1334" y="1025"/>
                    </a:cubicBezTo>
                    <a:cubicBezTo>
                      <a:pt x="1347" y="1062"/>
                      <a:pt x="1355" y="1119"/>
                      <a:pt x="1345" y="1180"/>
                    </a:cubicBezTo>
                    <a:cubicBezTo>
                      <a:pt x="1335" y="1241"/>
                      <a:pt x="1295" y="1342"/>
                      <a:pt x="1275" y="1394"/>
                    </a:cubicBezTo>
                    <a:cubicBezTo>
                      <a:pt x="1255" y="1446"/>
                      <a:pt x="1219" y="1418"/>
                      <a:pt x="1227" y="1490"/>
                    </a:cubicBezTo>
                    <a:cubicBezTo>
                      <a:pt x="1235" y="1562"/>
                      <a:pt x="1248" y="1717"/>
                      <a:pt x="1323" y="1826"/>
                    </a:cubicBezTo>
                    <a:cubicBezTo>
                      <a:pt x="1398" y="1935"/>
                      <a:pt x="1616" y="2086"/>
                      <a:pt x="1677" y="2144"/>
                    </a:cubicBezTo>
                    <a:cubicBezTo>
                      <a:pt x="1738" y="2202"/>
                      <a:pt x="1724" y="2126"/>
                      <a:pt x="1689" y="2177"/>
                    </a:cubicBezTo>
                    <a:cubicBezTo>
                      <a:pt x="1654" y="2228"/>
                      <a:pt x="1536" y="2445"/>
                      <a:pt x="1467" y="2450"/>
                    </a:cubicBezTo>
                    <a:cubicBezTo>
                      <a:pt x="1398" y="2455"/>
                      <a:pt x="1347" y="2338"/>
                      <a:pt x="1275" y="2210"/>
                    </a:cubicBezTo>
                    <a:cubicBezTo>
                      <a:pt x="1203" y="2082"/>
                      <a:pt x="1083" y="1826"/>
                      <a:pt x="1035" y="1682"/>
                    </a:cubicBezTo>
                    <a:cubicBezTo>
                      <a:pt x="987" y="1538"/>
                      <a:pt x="1003" y="1418"/>
                      <a:pt x="987" y="1346"/>
                    </a:cubicBezTo>
                    <a:cubicBezTo>
                      <a:pt x="971" y="1274"/>
                      <a:pt x="972" y="1204"/>
                      <a:pt x="939" y="1250"/>
                    </a:cubicBezTo>
                    <a:cubicBezTo>
                      <a:pt x="906" y="1296"/>
                      <a:pt x="815" y="1503"/>
                      <a:pt x="791" y="1623"/>
                    </a:cubicBezTo>
                    <a:cubicBezTo>
                      <a:pt x="767" y="1743"/>
                      <a:pt x="793" y="1861"/>
                      <a:pt x="795" y="1970"/>
                    </a:cubicBezTo>
                    <a:cubicBezTo>
                      <a:pt x="797" y="2079"/>
                      <a:pt x="810" y="2212"/>
                      <a:pt x="802" y="2276"/>
                    </a:cubicBezTo>
                    <a:cubicBezTo>
                      <a:pt x="794" y="2340"/>
                      <a:pt x="796" y="2341"/>
                      <a:pt x="747" y="2354"/>
                    </a:cubicBezTo>
                    <a:cubicBezTo>
                      <a:pt x="698" y="2367"/>
                      <a:pt x="547" y="2402"/>
                      <a:pt x="507" y="2354"/>
                    </a:cubicBezTo>
                    <a:cubicBezTo>
                      <a:pt x="467" y="2306"/>
                      <a:pt x="499" y="2202"/>
                      <a:pt x="507" y="2066"/>
                    </a:cubicBezTo>
                    <a:cubicBezTo>
                      <a:pt x="515" y="1930"/>
                      <a:pt x="531" y="1690"/>
                      <a:pt x="555" y="1538"/>
                    </a:cubicBezTo>
                    <a:cubicBezTo>
                      <a:pt x="579" y="1386"/>
                      <a:pt x="635" y="1250"/>
                      <a:pt x="651" y="1154"/>
                    </a:cubicBezTo>
                    <a:cubicBezTo>
                      <a:pt x="667" y="1058"/>
                      <a:pt x="667" y="1018"/>
                      <a:pt x="651" y="962"/>
                    </a:cubicBezTo>
                    <a:cubicBezTo>
                      <a:pt x="635" y="906"/>
                      <a:pt x="619" y="778"/>
                      <a:pt x="555" y="818"/>
                    </a:cubicBezTo>
                    <a:cubicBezTo>
                      <a:pt x="491" y="858"/>
                      <a:pt x="355" y="1154"/>
                      <a:pt x="267" y="1202"/>
                    </a:cubicBezTo>
                    <a:cubicBezTo>
                      <a:pt x="179" y="1250"/>
                      <a:pt x="54" y="1135"/>
                      <a:pt x="27" y="1106"/>
                    </a:cubicBezTo>
                    <a:cubicBezTo>
                      <a:pt x="0" y="1077"/>
                      <a:pt x="33" y="1097"/>
                      <a:pt x="105" y="1025"/>
                    </a:cubicBezTo>
                    <a:cubicBezTo>
                      <a:pt x="177" y="953"/>
                      <a:pt x="385" y="747"/>
                      <a:pt x="459" y="674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405" name="Oval 157"/>
              <p:cNvSpPr>
                <a:spLocks noChangeArrowheads="1"/>
              </p:cNvSpPr>
              <p:nvPr/>
            </p:nvSpPr>
            <p:spPr bwMode="auto">
              <a:xfrm>
                <a:off x="2545" y="720"/>
                <a:ext cx="571" cy="57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52319" name="Group 158"/>
            <p:cNvGrpSpPr>
              <a:grpSpLocks/>
            </p:cNvGrpSpPr>
            <p:nvPr/>
          </p:nvGrpSpPr>
          <p:grpSpPr bwMode="auto">
            <a:xfrm>
              <a:off x="1824" y="2535"/>
              <a:ext cx="362" cy="758"/>
              <a:chOff x="3888" y="1440"/>
              <a:chExt cx="1091" cy="2285"/>
            </a:xfrm>
          </p:grpSpPr>
          <p:sp>
            <p:nvSpPr>
              <p:cNvPr id="53407" name="Oval 159"/>
              <p:cNvSpPr>
                <a:spLocks noChangeArrowheads="1"/>
              </p:cNvSpPr>
              <p:nvPr/>
            </p:nvSpPr>
            <p:spPr bwMode="auto">
              <a:xfrm>
                <a:off x="4219" y="1442"/>
                <a:ext cx="445" cy="4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408" name="Freeform 160"/>
              <p:cNvSpPr>
                <a:spLocks/>
              </p:cNvSpPr>
              <p:nvPr/>
            </p:nvSpPr>
            <p:spPr bwMode="auto">
              <a:xfrm>
                <a:off x="3888" y="1873"/>
                <a:ext cx="1094" cy="1853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409" name="Freeform 161"/>
              <p:cNvSpPr>
                <a:spLocks/>
              </p:cNvSpPr>
              <p:nvPr/>
            </p:nvSpPr>
            <p:spPr bwMode="auto">
              <a:xfrm>
                <a:off x="4231" y="2533"/>
                <a:ext cx="394" cy="63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53410" name="Group 162"/>
          <p:cNvGrpSpPr>
            <a:grpSpLocks/>
          </p:cNvGrpSpPr>
          <p:nvPr/>
        </p:nvGrpSpPr>
        <p:grpSpPr bwMode="auto">
          <a:xfrm flipH="1">
            <a:off x="5867400" y="3657600"/>
            <a:ext cx="346075" cy="490538"/>
            <a:chOff x="1824" y="2064"/>
            <a:chExt cx="920" cy="1301"/>
          </a:xfrm>
        </p:grpSpPr>
        <p:grpSp>
          <p:nvGrpSpPr>
            <p:cNvPr id="52311" name="Group 163"/>
            <p:cNvGrpSpPr>
              <a:grpSpLocks/>
            </p:cNvGrpSpPr>
            <p:nvPr/>
          </p:nvGrpSpPr>
          <p:grpSpPr bwMode="auto">
            <a:xfrm>
              <a:off x="1986" y="2064"/>
              <a:ext cx="758" cy="1301"/>
              <a:chOff x="2133" y="720"/>
              <a:chExt cx="1738" cy="2981"/>
            </a:xfrm>
          </p:grpSpPr>
          <p:sp>
            <p:nvSpPr>
              <p:cNvPr id="53412" name="Freeform 164"/>
              <p:cNvSpPr>
                <a:spLocks/>
              </p:cNvSpPr>
              <p:nvPr/>
            </p:nvSpPr>
            <p:spPr bwMode="auto">
              <a:xfrm>
                <a:off x="2129" y="1251"/>
                <a:ext cx="1742" cy="2450"/>
              </a:xfrm>
              <a:custGeom>
                <a:avLst/>
                <a:gdLst>
                  <a:gd name="T0" fmla="*/ 459 w 1738"/>
                  <a:gd name="T1" fmla="*/ 674 h 2455"/>
                  <a:gd name="T2" fmla="*/ 459 w 1738"/>
                  <a:gd name="T3" fmla="*/ 338 h 2455"/>
                  <a:gd name="T4" fmla="*/ 603 w 1738"/>
                  <a:gd name="T5" fmla="*/ 139 h 2455"/>
                  <a:gd name="T6" fmla="*/ 747 w 1738"/>
                  <a:gd name="T7" fmla="*/ 83 h 2455"/>
                  <a:gd name="T8" fmla="*/ 1002 w 1738"/>
                  <a:gd name="T9" fmla="*/ 50 h 2455"/>
                  <a:gd name="T10" fmla="*/ 1113 w 1738"/>
                  <a:gd name="T11" fmla="*/ 382 h 2455"/>
                  <a:gd name="T12" fmla="*/ 1190 w 1738"/>
                  <a:gd name="T13" fmla="*/ 604 h 2455"/>
                  <a:gd name="T14" fmla="*/ 1201 w 1738"/>
                  <a:gd name="T15" fmla="*/ 715 h 2455"/>
                  <a:gd name="T16" fmla="*/ 1245 w 1738"/>
                  <a:gd name="T17" fmla="*/ 792 h 2455"/>
                  <a:gd name="T18" fmla="*/ 1223 w 1738"/>
                  <a:gd name="T19" fmla="*/ 814 h 2455"/>
                  <a:gd name="T20" fmla="*/ 1268 w 1738"/>
                  <a:gd name="T21" fmla="*/ 881 h 2455"/>
                  <a:gd name="T22" fmla="*/ 1268 w 1738"/>
                  <a:gd name="T23" fmla="*/ 958 h 2455"/>
                  <a:gd name="T24" fmla="*/ 1334 w 1738"/>
                  <a:gd name="T25" fmla="*/ 1025 h 2455"/>
                  <a:gd name="T26" fmla="*/ 1345 w 1738"/>
                  <a:gd name="T27" fmla="*/ 1180 h 2455"/>
                  <a:gd name="T28" fmla="*/ 1275 w 1738"/>
                  <a:gd name="T29" fmla="*/ 1394 h 2455"/>
                  <a:gd name="T30" fmla="*/ 1227 w 1738"/>
                  <a:gd name="T31" fmla="*/ 1490 h 2455"/>
                  <a:gd name="T32" fmla="*/ 1323 w 1738"/>
                  <a:gd name="T33" fmla="*/ 1826 h 2455"/>
                  <a:gd name="T34" fmla="*/ 1677 w 1738"/>
                  <a:gd name="T35" fmla="*/ 2144 h 2455"/>
                  <a:gd name="T36" fmla="*/ 1689 w 1738"/>
                  <a:gd name="T37" fmla="*/ 2177 h 2455"/>
                  <a:gd name="T38" fmla="*/ 1467 w 1738"/>
                  <a:gd name="T39" fmla="*/ 2450 h 2455"/>
                  <a:gd name="T40" fmla="*/ 1275 w 1738"/>
                  <a:gd name="T41" fmla="*/ 2210 h 2455"/>
                  <a:gd name="T42" fmla="*/ 1035 w 1738"/>
                  <a:gd name="T43" fmla="*/ 1682 h 2455"/>
                  <a:gd name="T44" fmla="*/ 987 w 1738"/>
                  <a:gd name="T45" fmla="*/ 1346 h 2455"/>
                  <a:gd name="T46" fmla="*/ 939 w 1738"/>
                  <a:gd name="T47" fmla="*/ 1250 h 2455"/>
                  <a:gd name="T48" fmla="*/ 791 w 1738"/>
                  <a:gd name="T49" fmla="*/ 1623 h 2455"/>
                  <a:gd name="T50" fmla="*/ 795 w 1738"/>
                  <a:gd name="T51" fmla="*/ 1970 h 2455"/>
                  <a:gd name="T52" fmla="*/ 802 w 1738"/>
                  <a:gd name="T53" fmla="*/ 2276 h 2455"/>
                  <a:gd name="T54" fmla="*/ 747 w 1738"/>
                  <a:gd name="T55" fmla="*/ 2354 h 2455"/>
                  <a:gd name="T56" fmla="*/ 507 w 1738"/>
                  <a:gd name="T57" fmla="*/ 2354 h 2455"/>
                  <a:gd name="T58" fmla="*/ 507 w 1738"/>
                  <a:gd name="T59" fmla="*/ 2066 h 2455"/>
                  <a:gd name="T60" fmla="*/ 555 w 1738"/>
                  <a:gd name="T61" fmla="*/ 1538 h 2455"/>
                  <a:gd name="T62" fmla="*/ 651 w 1738"/>
                  <a:gd name="T63" fmla="*/ 1154 h 2455"/>
                  <a:gd name="T64" fmla="*/ 651 w 1738"/>
                  <a:gd name="T65" fmla="*/ 962 h 2455"/>
                  <a:gd name="T66" fmla="*/ 555 w 1738"/>
                  <a:gd name="T67" fmla="*/ 818 h 2455"/>
                  <a:gd name="T68" fmla="*/ 267 w 1738"/>
                  <a:gd name="T69" fmla="*/ 1202 h 2455"/>
                  <a:gd name="T70" fmla="*/ 27 w 1738"/>
                  <a:gd name="T71" fmla="*/ 1106 h 2455"/>
                  <a:gd name="T72" fmla="*/ 105 w 1738"/>
                  <a:gd name="T73" fmla="*/ 1025 h 2455"/>
                  <a:gd name="T74" fmla="*/ 459 w 1738"/>
                  <a:gd name="T75" fmla="*/ 674 h 2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38" h="2455">
                    <a:moveTo>
                      <a:pt x="459" y="674"/>
                    </a:moveTo>
                    <a:cubicBezTo>
                      <a:pt x="539" y="570"/>
                      <a:pt x="435" y="427"/>
                      <a:pt x="459" y="338"/>
                    </a:cubicBezTo>
                    <a:cubicBezTo>
                      <a:pt x="483" y="249"/>
                      <a:pt x="555" y="181"/>
                      <a:pt x="603" y="139"/>
                    </a:cubicBezTo>
                    <a:cubicBezTo>
                      <a:pt x="651" y="97"/>
                      <a:pt x="681" y="98"/>
                      <a:pt x="747" y="83"/>
                    </a:cubicBezTo>
                    <a:cubicBezTo>
                      <a:pt x="813" y="68"/>
                      <a:pt x="941" y="0"/>
                      <a:pt x="1002" y="50"/>
                    </a:cubicBezTo>
                    <a:cubicBezTo>
                      <a:pt x="1063" y="100"/>
                      <a:pt x="1082" y="290"/>
                      <a:pt x="1113" y="382"/>
                    </a:cubicBezTo>
                    <a:cubicBezTo>
                      <a:pt x="1144" y="474"/>
                      <a:pt x="1175" y="549"/>
                      <a:pt x="1190" y="604"/>
                    </a:cubicBezTo>
                    <a:cubicBezTo>
                      <a:pt x="1205" y="659"/>
                      <a:pt x="1192" y="684"/>
                      <a:pt x="1201" y="715"/>
                    </a:cubicBezTo>
                    <a:cubicBezTo>
                      <a:pt x="1210" y="746"/>
                      <a:pt x="1241" y="776"/>
                      <a:pt x="1245" y="792"/>
                    </a:cubicBezTo>
                    <a:cubicBezTo>
                      <a:pt x="1249" y="808"/>
                      <a:pt x="1219" y="799"/>
                      <a:pt x="1223" y="814"/>
                    </a:cubicBezTo>
                    <a:cubicBezTo>
                      <a:pt x="1227" y="829"/>
                      <a:pt x="1261" y="857"/>
                      <a:pt x="1268" y="881"/>
                    </a:cubicBezTo>
                    <a:cubicBezTo>
                      <a:pt x="1275" y="905"/>
                      <a:pt x="1257" y="934"/>
                      <a:pt x="1268" y="958"/>
                    </a:cubicBezTo>
                    <a:cubicBezTo>
                      <a:pt x="1279" y="982"/>
                      <a:pt x="1321" y="988"/>
                      <a:pt x="1334" y="1025"/>
                    </a:cubicBezTo>
                    <a:cubicBezTo>
                      <a:pt x="1347" y="1062"/>
                      <a:pt x="1355" y="1119"/>
                      <a:pt x="1345" y="1180"/>
                    </a:cubicBezTo>
                    <a:cubicBezTo>
                      <a:pt x="1335" y="1241"/>
                      <a:pt x="1295" y="1342"/>
                      <a:pt x="1275" y="1394"/>
                    </a:cubicBezTo>
                    <a:cubicBezTo>
                      <a:pt x="1255" y="1446"/>
                      <a:pt x="1219" y="1418"/>
                      <a:pt x="1227" y="1490"/>
                    </a:cubicBezTo>
                    <a:cubicBezTo>
                      <a:pt x="1235" y="1562"/>
                      <a:pt x="1248" y="1717"/>
                      <a:pt x="1323" y="1826"/>
                    </a:cubicBezTo>
                    <a:cubicBezTo>
                      <a:pt x="1398" y="1935"/>
                      <a:pt x="1616" y="2086"/>
                      <a:pt x="1677" y="2144"/>
                    </a:cubicBezTo>
                    <a:cubicBezTo>
                      <a:pt x="1738" y="2202"/>
                      <a:pt x="1724" y="2126"/>
                      <a:pt x="1689" y="2177"/>
                    </a:cubicBezTo>
                    <a:cubicBezTo>
                      <a:pt x="1654" y="2228"/>
                      <a:pt x="1536" y="2445"/>
                      <a:pt x="1467" y="2450"/>
                    </a:cubicBezTo>
                    <a:cubicBezTo>
                      <a:pt x="1398" y="2455"/>
                      <a:pt x="1347" y="2338"/>
                      <a:pt x="1275" y="2210"/>
                    </a:cubicBezTo>
                    <a:cubicBezTo>
                      <a:pt x="1203" y="2082"/>
                      <a:pt x="1083" y="1826"/>
                      <a:pt x="1035" y="1682"/>
                    </a:cubicBezTo>
                    <a:cubicBezTo>
                      <a:pt x="987" y="1538"/>
                      <a:pt x="1003" y="1418"/>
                      <a:pt x="987" y="1346"/>
                    </a:cubicBezTo>
                    <a:cubicBezTo>
                      <a:pt x="971" y="1274"/>
                      <a:pt x="972" y="1204"/>
                      <a:pt x="939" y="1250"/>
                    </a:cubicBezTo>
                    <a:cubicBezTo>
                      <a:pt x="906" y="1296"/>
                      <a:pt x="815" y="1503"/>
                      <a:pt x="791" y="1623"/>
                    </a:cubicBezTo>
                    <a:cubicBezTo>
                      <a:pt x="767" y="1743"/>
                      <a:pt x="793" y="1861"/>
                      <a:pt x="795" y="1970"/>
                    </a:cubicBezTo>
                    <a:cubicBezTo>
                      <a:pt x="797" y="2079"/>
                      <a:pt x="810" y="2212"/>
                      <a:pt x="802" y="2276"/>
                    </a:cubicBezTo>
                    <a:cubicBezTo>
                      <a:pt x="794" y="2340"/>
                      <a:pt x="796" y="2341"/>
                      <a:pt x="747" y="2354"/>
                    </a:cubicBezTo>
                    <a:cubicBezTo>
                      <a:pt x="698" y="2367"/>
                      <a:pt x="547" y="2402"/>
                      <a:pt x="507" y="2354"/>
                    </a:cubicBezTo>
                    <a:cubicBezTo>
                      <a:pt x="467" y="2306"/>
                      <a:pt x="499" y="2202"/>
                      <a:pt x="507" y="2066"/>
                    </a:cubicBezTo>
                    <a:cubicBezTo>
                      <a:pt x="515" y="1930"/>
                      <a:pt x="531" y="1690"/>
                      <a:pt x="555" y="1538"/>
                    </a:cubicBezTo>
                    <a:cubicBezTo>
                      <a:pt x="579" y="1386"/>
                      <a:pt x="635" y="1250"/>
                      <a:pt x="651" y="1154"/>
                    </a:cubicBezTo>
                    <a:cubicBezTo>
                      <a:pt x="667" y="1058"/>
                      <a:pt x="667" y="1018"/>
                      <a:pt x="651" y="962"/>
                    </a:cubicBezTo>
                    <a:cubicBezTo>
                      <a:pt x="635" y="906"/>
                      <a:pt x="619" y="778"/>
                      <a:pt x="555" y="818"/>
                    </a:cubicBezTo>
                    <a:cubicBezTo>
                      <a:pt x="491" y="858"/>
                      <a:pt x="355" y="1154"/>
                      <a:pt x="267" y="1202"/>
                    </a:cubicBezTo>
                    <a:cubicBezTo>
                      <a:pt x="179" y="1250"/>
                      <a:pt x="54" y="1135"/>
                      <a:pt x="27" y="1106"/>
                    </a:cubicBezTo>
                    <a:cubicBezTo>
                      <a:pt x="0" y="1077"/>
                      <a:pt x="33" y="1097"/>
                      <a:pt x="105" y="1025"/>
                    </a:cubicBezTo>
                    <a:cubicBezTo>
                      <a:pt x="177" y="953"/>
                      <a:pt x="385" y="747"/>
                      <a:pt x="459" y="674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413" name="Oval 165"/>
              <p:cNvSpPr>
                <a:spLocks noChangeArrowheads="1"/>
              </p:cNvSpPr>
              <p:nvPr/>
            </p:nvSpPr>
            <p:spPr bwMode="auto">
              <a:xfrm>
                <a:off x="2545" y="720"/>
                <a:ext cx="571" cy="57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52312" name="Group 166"/>
            <p:cNvGrpSpPr>
              <a:grpSpLocks/>
            </p:cNvGrpSpPr>
            <p:nvPr/>
          </p:nvGrpSpPr>
          <p:grpSpPr bwMode="auto">
            <a:xfrm>
              <a:off x="1824" y="2535"/>
              <a:ext cx="362" cy="758"/>
              <a:chOff x="3888" y="1440"/>
              <a:chExt cx="1091" cy="2285"/>
            </a:xfrm>
          </p:grpSpPr>
          <p:sp>
            <p:nvSpPr>
              <p:cNvPr id="53415" name="Oval 167"/>
              <p:cNvSpPr>
                <a:spLocks noChangeArrowheads="1"/>
              </p:cNvSpPr>
              <p:nvPr/>
            </p:nvSpPr>
            <p:spPr bwMode="auto">
              <a:xfrm>
                <a:off x="4219" y="1442"/>
                <a:ext cx="445" cy="4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416" name="Freeform 168"/>
              <p:cNvSpPr>
                <a:spLocks/>
              </p:cNvSpPr>
              <p:nvPr/>
            </p:nvSpPr>
            <p:spPr bwMode="auto">
              <a:xfrm>
                <a:off x="3888" y="1873"/>
                <a:ext cx="1094" cy="1853"/>
              </a:xfrm>
              <a:custGeom>
                <a:avLst/>
                <a:gdLst>
                  <a:gd name="T0" fmla="*/ 260 w 1091"/>
                  <a:gd name="T1" fmla="*/ 238 h 1853"/>
                  <a:gd name="T2" fmla="*/ 437 w 1091"/>
                  <a:gd name="T3" fmla="*/ 72 h 1853"/>
                  <a:gd name="T4" fmla="*/ 707 w 1091"/>
                  <a:gd name="T5" fmla="*/ 24 h 1853"/>
                  <a:gd name="T6" fmla="*/ 899 w 1091"/>
                  <a:gd name="T7" fmla="*/ 216 h 1853"/>
                  <a:gd name="T8" fmla="*/ 947 w 1091"/>
                  <a:gd name="T9" fmla="*/ 408 h 1853"/>
                  <a:gd name="T10" fmla="*/ 1091 w 1091"/>
                  <a:gd name="T11" fmla="*/ 648 h 1853"/>
                  <a:gd name="T12" fmla="*/ 947 w 1091"/>
                  <a:gd name="T13" fmla="*/ 840 h 1853"/>
                  <a:gd name="T14" fmla="*/ 755 w 1091"/>
                  <a:gd name="T15" fmla="*/ 552 h 1853"/>
                  <a:gd name="T16" fmla="*/ 755 w 1091"/>
                  <a:gd name="T17" fmla="*/ 744 h 1853"/>
                  <a:gd name="T18" fmla="*/ 755 w 1091"/>
                  <a:gd name="T19" fmla="*/ 840 h 1853"/>
                  <a:gd name="T20" fmla="*/ 786 w 1091"/>
                  <a:gd name="T21" fmla="*/ 964 h 1853"/>
                  <a:gd name="T22" fmla="*/ 798 w 1091"/>
                  <a:gd name="T23" fmla="*/ 1052 h 1853"/>
                  <a:gd name="T24" fmla="*/ 803 w 1091"/>
                  <a:gd name="T25" fmla="*/ 1224 h 1853"/>
                  <a:gd name="T26" fmla="*/ 759 w 1091"/>
                  <a:gd name="T27" fmla="*/ 1468 h 1853"/>
                  <a:gd name="T28" fmla="*/ 770 w 1091"/>
                  <a:gd name="T29" fmla="*/ 1667 h 1853"/>
                  <a:gd name="T30" fmla="*/ 792 w 1091"/>
                  <a:gd name="T31" fmla="*/ 1833 h 1853"/>
                  <a:gd name="T32" fmla="*/ 626 w 1091"/>
                  <a:gd name="T33" fmla="*/ 1789 h 1853"/>
                  <a:gd name="T34" fmla="*/ 637 w 1091"/>
                  <a:gd name="T35" fmla="*/ 1578 h 1853"/>
                  <a:gd name="T36" fmla="*/ 609 w 1091"/>
                  <a:gd name="T37" fmla="*/ 1052 h 1853"/>
                  <a:gd name="T38" fmla="*/ 471 w 1091"/>
                  <a:gd name="T39" fmla="*/ 1113 h 1853"/>
                  <a:gd name="T40" fmla="*/ 449 w 1091"/>
                  <a:gd name="T41" fmla="*/ 1279 h 1853"/>
                  <a:gd name="T42" fmla="*/ 437 w 1091"/>
                  <a:gd name="T43" fmla="*/ 1556 h 1853"/>
                  <a:gd name="T44" fmla="*/ 471 w 1091"/>
                  <a:gd name="T45" fmla="*/ 1711 h 1853"/>
                  <a:gd name="T46" fmla="*/ 249 w 1091"/>
                  <a:gd name="T47" fmla="*/ 1700 h 1853"/>
                  <a:gd name="T48" fmla="*/ 271 w 1091"/>
                  <a:gd name="T49" fmla="*/ 1401 h 1853"/>
                  <a:gd name="T50" fmla="*/ 332 w 1091"/>
                  <a:gd name="T51" fmla="*/ 1086 h 1853"/>
                  <a:gd name="T52" fmla="*/ 222 w 1091"/>
                  <a:gd name="T53" fmla="*/ 1030 h 1853"/>
                  <a:gd name="T54" fmla="*/ 316 w 1091"/>
                  <a:gd name="T55" fmla="*/ 759 h 1853"/>
                  <a:gd name="T56" fmla="*/ 393 w 1091"/>
                  <a:gd name="T57" fmla="*/ 493 h 1853"/>
                  <a:gd name="T58" fmla="*/ 144 w 1091"/>
                  <a:gd name="T59" fmla="*/ 576 h 1853"/>
                  <a:gd name="T60" fmla="*/ 5 w 1091"/>
                  <a:gd name="T61" fmla="*/ 482 h 1853"/>
                  <a:gd name="T62" fmla="*/ 177 w 1091"/>
                  <a:gd name="T63" fmla="*/ 321 h 1853"/>
                  <a:gd name="T64" fmla="*/ 177 w 1091"/>
                  <a:gd name="T65" fmla="*/ 309 h 1853"/>
                  <a:gd name="T66" fmla="*/ 174 w 1091"/>
                  <a:gd name="T67" fmla="*/ 318 h 1853"/>
                  <a:gd name="T68" fmla="*/ 180 w 1091"/>
                  <a:gd name="T69" fmla="*/ 309 h 1853"/>
                  <a:gd name="T70" fmla="*/ 192 w 1091"/>
                  <a:gd name="T71" fmla="*/ 300 h 1853"/>
                  <a:gd name="T72" fmla="*/ 294 w 1091"/>
                  <a:gd name="T73" fmla="*/ 204 h 1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91" h="1853">
                    <a:moveTo>
                      <a:pt x="260" y="238"/>
                    </a:moveTo>
                    <a:cubicBezTo>
                      <a:pt x="289" y="210"/>
                      <a:pt x="363" y="108"/>
                      <a:pt x="437" y="72"/>
                    </a:cubicBezTo>
                    <a:cubicBezTo>
                      <a:pt x="511" y="36"/>
                      <a:pt x="630" y="0"/>
                      <a:pt x="707" y="24"/>
                    </a:cubicBezTo>
                    <a:cubicBezTo>
                      <a:pt x="784" y="48"/>
                      <a:pt x="859" y="152"/>
                      <a:pt x="899" y="216"/>
                    </a:cubicBezTo>
                    <a:cubicBezTo>
                      <a:pt x="939" y="280"/>
                      <a:pt x="915" y="336"/>
                      <a:pt x="947" y="408"/>
                    </a:cubicBezTo>
                    <a:cubicBezTo>
                      <a:pt x="979" y="480"/>
                      <a:pt x="1091" y="576"/>
                      <a:pt x="1091" y="648"/>
                    </a:cubicBezTo>
                    <a:cubicBezTo>
                      <a:pt x="1091" y="720"/>
                      <a:pt x="1003" y="856"/>
                      <a:pt x="947" y="840"/>
                    </a:cubicBezTo>
                    <a:cubicBezTo>
                      <a:pt x="891" y="824"/>
                      <a:pt x="787" y="568"/>
                      <a:pt x="755" y="552"/>
                    </a:cubicBezTo>
                    <a:cubicBezTo>
                      <a:pt x="723" y="536"/>
                      <a:pt x="755" y="696"/>
                      <a:pt x="755" y="744"/>
                    </a:cubicBezTo>
                    <a:cubicBezTo>
                      <a:pt x="755" y="792"/>
                      <a:pt x="750" y="803"/>
                      <a:pt x="755" y="840"/>
                    </a:cubicBezTo>
                    <a:cubicBezTo>
                      <a:pt x="760" y="877"/>
                      <a:pt x="779" y="929"/>
                      <a:pt x="786" y="964"/>
                    </a:cubicBezTo>
                    <a:cubicBezTo>
                      <a:pt x="793" y="999"/>
                      <a:pt x="795" y="1009"/>
                      <a:pt x="798" y="1052"/>
                    </a:cubicBezTo>
                    <a:cubicBezTo>
                      <a:pt x="801" y="1095"/>
                      <a:pt x="810" y="1155"/>
                      <a:pt x="803" y="1224"/>
                    </a:cubicBezTo>
                    <a:cubicBezTo>
                      <a:pt x="796" y="1293"/>
                      <a:pt x="764" y="1394"/>
                      <a:pt x="759" y="1468"/>
                    </a:cubicBezTo>
                    <a:cubicBezTo>
                      <a:pt x="754" y="1542"/>
                      <a:pt x="765" y="1606"/>
                      <a:pt x="770" y="1667"/>
                    </a:cubicBezTo>
                    <a:cubicBezTo>
                      <a:pt x="775" y="1728"/>
                      <a:pt x="816" y="1813"/>
                      <a:pt x="792" y="1833"/>
                    </a:cubicBezTo>
                    <a:cubicBezTo>
                      <a:pt x="768" y="1853"/>
                      <a:pt x="652" y="1832"/>
                      <a:pt x="626" y="1789"/>
                    </a:cubicBezTo>
                    <a:cubicBezTo>
                      <a:pt x="600" y="1746"/>
                      <a:pt x="640" y="1701"/>
                      <a:pt x="637" y="1578"/>
                    </a:cubicBezTo>
                    <a:cubicBezTo>
                      <a:pt x="634" y="1455"/>
                      <a:pt x="637" y="1130"/>
                      <a:pt x="609" y="1052"/>
                    </a:cubicBezTo>
                    <a:cubicBezTo>
                      <a:pt x="581" y="974"/>
                      <a:pt x="498" y="1075"/>
                      <a:pt x="471" y="1113"/>
                    </a:cubicBezTo>
                    <a:cubicBezTo>
                      <a:pt x="444" y="1151"/>
                      <a:pt x="455" y="1205"/>
                      <a:pt x="449" y="1279"/>
                    </a:cubicBezTo>
                    <a:cubicBezTo>
                      <a:pt x="443" y="1353"/>
                      <a:pt x="433" y="1484"/>
                      <a:pt x="437" y="1556"/>
                    </a:cubicBezTo>
                    <a:cubicBezTo>
                      <a:pt x="441" y="1628"/>
                      <a:pt x="502" y="1687"/>
                      <a:pt x="471" y="1711"/>
                    </a:cubicBezTo>
                    <a:cubicBezTo>
                      <a:pt x="440" y="1735"/>
                      <a:pt x="282" y="1752"/>
                      <a:pt x="249" y="1700"/>
                    </a:cubicBezTo>
                    <a:cubicBezTo>
                      <a:pt x="216" y="1648"/>
                      <a:pt x="257" y="1503"/>
                      <a:pt x="271" y="1401"/>
                    </a:cubicBezTo>
                    <a:cubicBezTo>
                      <a:pt x="285" y="1299"/>
                      <a:pt x="340" y="1148"/>
                      <a:pt x="332" y="1086"/>
                    </a:cubicBezTo>
                    <a:cubicBezTo>
                      <a:pt x="324" y="1024"/>
                      <a:pt x="225" y="1084"/>
                      <a:pt x="222" y="1030"/>
                    </a:cubicBezTo>
                    <a:cubicBezTo>
                      <a:pt x="219" y="976"/>
                      <a:pt x="288" y="848"/>
                      <a:pt x="316" y="759"/>
                    </a:cubicBezTo>
                    <a:cubicBezTo>
                      <a:pt x="344" y="670"/>
                      <a:pt x="422" y="523"/>
                      <a:pt x="393" y="493"/>
                    </a:cubicBezTo>
                    <a:cubicBezTo>
                      <a:pt x="364" y="463"/>
                      <a:pt x="209" y="578"/>
                      <a:pt x="144" y="576"/>
                    </a:cubicBezTo>
                    <a:cubicBezTo>
                      <a:pt x="79" y="574"/>
                      <a:pt x="0" y="524"/>
                      <a:pt x="5" y="482"/>
                    </a:cubicBezTo>
                    <a:cubicBezTo>
                      <a:pt x="10" y="440"/>
                      <a:pt x="148" y="350"/>
                      <a:pt x="177" y="321"/>
                    </a:cubicBezTo>
                    <a:cubicBezTo>
                      <a:pt x="206" y="292"/>
                      <a:pt x="177" y="309"/>
                      <a:pt x="177" y="309"/>
                    </a:cubicBezTo>
                    <a:cubicBezTo>
                      <a:pt x="177" y="309"/>
                      <a:pt x="174" y="318"/>
                      <a:pt x="174" y="318"/>
                    </a:cubicBezTo>
                    <a:cubicBezTo>
                      <a:pt x="174" y="318"/>
                      <a:pt x="177" y="312"/>
                      <a:pt x="180" y="309"/>
                    </a:cubicBezTo>
                    <a:cubicBezTo>
                      <a:pt x="183" y="306"/>
                      <a:pt x="173" y="318"/>
                      <a:pt x="192" y="300"/>
                    </a:cubicBezTo>
                    <a:cubicBezTo>
                      <a:pt x="211" y="282"/>
                      <a:pt x="273" y="224"/>
                      <a:pt x="294" y="20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417" name="Freeform 169"/>
              <p:cNvSpPr>
                <a:spLocks/>
              </p:cNvSpPr>
              <p:nvPr/>
            </p:nvSpPr>
            <p:spPr bwMode="auto">
              <a:xfrm>
                <a:off x="4231" y="2533"/>
                <a:ext cx="394" cy="63"/>
              </a:xfrm>
              <a:custGeom>
                <a:avLst/>
                <a:gdLst>
                  <a:gd name="T0" fmla="*/ 0 w 432"/>
                  <a:gd name="T1" fmla="*/ 0 h 1"/>
                  <a:gd name="T2" fmla="*/ 144 w 432"/>
                  <a:gd name="T3" fmla="*/ 0 h 1"/>
                  <a:gd name="T4" fmla="*/ 192 w 432"/>
                  <a:gd name="T5" fmla="*/ 0 h 1"/>
                  <a:gd name="T6" fmla="*/ 336 w 432"/>
                  <a:gd name="T7" fmla="*/ 0 h 1"/>
                  <a:gd name="T8" fmla="*/ 432 w 43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">
                    <a:moveTo>
                      <a:pt x="0" y="0"/>
                    </a:moveTo>
                    <a:cubicBezTo>
                      <a:pt x="56" y="0"/>
                      <a:pt x="112" y="0"/>
                      <a:pt x="144" y="0"/>
                    </a:cubicBezTo>
                    <a:cubicBezTo>
                      <a:pt x="176" y="0"/>
                      <a:pt x="160" y="0"/>
                      <a:pt x="192" y="0"/>
                    </a:cubicBezTo>
                    <a:cubicBezTo>
                      <a:pt x="224" y="0"/>
                      <a:pt x="296" y="0"/>
                      <a:pt x="336" y="0"/>
                    </a:cubicBezTo>
                    <a:cubicBezTo>
                      <a:pt x="376" y="0"/>
                      <a:pt x="404" y="0"/>
                      <a:pt x="432" y="0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53419" name="Rectangle 171"/>
          <p:cNvSpPr>
            <a:spLocks noChangeArrowheads="1"/>
          </p:cNvSpPr>
          <p:nvPr/>
        </p:nvSpPr>
        <p:spPr bwMode="auto">
          <a:xfrm>
            <a:off x="533400" y="1447800"/>
            <a:ext cx="3962400" cy="4267200"/>
          </a:xfrm>
          <a:prstGeom prst="rect">
            <a:avLst/>
          </a:prstGeom>
          <a:noFill/>
          <a:ln w="9525">
            <a:solidFill>
              <a:srgbClr val="9933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None/>
              <a:defRPr/>
            </a:pPr>
            <a:r>
              <a:rPr lang="en-US" sz="2400">
                <a:cs typeface="+mn-cs"/>
              </a:rPr>
              <a:t>If toput increases</a:t>
            </a:r>
          </a:p>
        </p:txBody>
      </p:sp>
      <p:grpSp>
        <p:nvGrpSpPr>
          <p:cNvPr id="53489" name="Group 241"/>
          <p:cNvGrpSpPr>
            <a:grpSpLocks/>
          </p:cNvGrpSpPr>
          <p:nvPr/>
        </p:nvGrpSpPr>
        <p:grpSpPr bwMode="auto">
          <a:xfrm>
            <a:off x="533400" y="1795463"/>
            <a:ext cx="3725863" cy="3836987"/>
            <a:chOff x="336" y="1131"/>
            <a:chExt cx="2347" cy="2417"/>
          </a:xfrm>
        </p:grpSpPr>
        <p:sp>
          <p:nvSpPr>
            <p:cNvPr id="53420" name="Text Box 172"/>
            <p:cNvSpPr txBox="1">
              <a:spLocks noChangeArrowheads="1"/>
            </p:cNvSpPr>
            <p:nvPr/>
          </p:nvSpPr>
          <p:spPr bwMode="auto">
            <a:xfrm>
              <a:off x="336" y="2966"/>
              <a:ext cx="2250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dirty="0">
                  <a:solidFill>
                    <a:srgbClr val="660066"/>
                  </a:solidFill>
                  <a:cs typeface="+mn-cs"/>
                </a:rPr>
                <a:t>More students seek enrollment</a:t>
              </a:r>
            </a:p>
            <a:p>
              <a:pPr eaLnBrk="1" hangingPunct="1">
                <a:defRPr/>
              </a:pPr>
              <a:r>
                <a:rPr lang="en-US" dirty="0">
                  <a:solidFill>
                    <a:srgbClr val="660066"/>
                  </a:solidFill>
                  <a:cs typeface="+mn-cs"/>
                </a:rPr>
                <a:t>at Smithtown as student</a:t>
              </a:r>
            </a:p>
            <a:p>
              <a:pPr eaLnBrk="1" hangingPunct="1">
                <a:defRPr/>
              </a:pPr>
              <a:r>
                <a:rPr lang="en-US" dirty="0">
                  <a:solidFill>
                    <a:srgbClr val="660066"/>
                  </a:solidFill>
                  <a:cs typeface="+mn-cs"/>
                </a:rPr>
                <a:t>achievement </a:t>
              </a:r>
              <a:r>
                <a:rPr lang="en-US" dirty="0" smtClean="0">
                  <a:solidFill>
                    <a:srgbClr val="660066"/>
                  </a:solidFill>
                  <a:cs typeface="+mn-cs"/>
                </a:rPr>
                <a:t>improves.</a:t>
              </a:r>
              <a:endParaRPr lang="en-US" dirty="0">
                <a:solidFill>
                  <a:srgbClr val="660066"/>
                </a:solidFill>
                <a:cs typeface="+mn-cs"/>
              </a:endParaRPr>
            </a:p>
          </p:txBody>
        </p:sp>
        <p:grpSp>
          <p:nvGrpSpPr>
            <p:cNvPr id="52243" name="Group 173"/>
            <p:cNvGrpSpPr>
              <a:grpSpLocks noChangeAspect="1"/>
            </p:cNvGrpSpPr>
            <p:nvPr/>
          </p:nvGrpSpPr>
          <p:grpSpPr bwMode="auto">
            <a:xfrm flipH="1">
              <a:off x="2400" y="2571"/>
              <a:ext cx="283" cy="401"/>
              <a:chOff x="1824" y="2064"/>
              <a:chExt cx="920" cy="1301"/>
            </a:xfrm>
          </p:grpSpPr>
          <p:grpSp>
            <p:nvGrpSpPr>
              <p:cNvPr id="52304" name="Group 174"/>
              <p:cNvGrpSpPr>
                <a:grpSpLocks noChangeAspect="1"/>
              </p:cNvGrpSpPr>
              <p:nvPr/>
            </p:nvGrpSpPr>
            <p:grpSpPr bwMode="auto">
              <a:xfrm>
                <a:off x="1986" y="2064"/>
                <a:ext cx="758" cy="1301"/>
                <a:chOff x="2133" y="720"/>
                <a:chExt cx="1738" cy="2981"/>
              </a:xfrm>
            </p:grpSpPr>
            <p:sp>
              <p:nvSpPr>
                <p:cNvPr id="53423" name="Freeform 175"/>
                <p:cNvSpPr>
                  <a:spLocks noChangeAspect="1"/>
                </p:cNvSpPr>
                <p:nvPr/>
              </p:nvSpPr>
              <p:spPr bwMode="auto">
                <a:xfrm>
                  <a:off x="2134" y="1248"/>
                  <a:ext cx="1737" cy="2453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3424" name="Oval 176"/>
                <p:cNvSpPr>
                  <a:spLocks noChangeAspect="1" noChangeArrowheads="1"/>
                </p:cNvSpPr>
                <p:nvPr/>
              </p:nvSpPr>
              <p:spPr bwMode="auto">
                <a:xfrm>
                  <a:off x="2544" y="720"/>
                  <a:ext cx="574" cy="57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52305" name="Group 177"/>
              <p:cNvGrpSpPr>
                <a:grpSpLocks noChangeAspect="1"/>
              </p:cNvGrpSpPr>
              <p:nvPr/>
            </p:nvGrpSpPr>
            <p:grpSpPr bwMode="auto">
              <a:xfrm>
                <a:off x="1824" y="2535"/>
                <a:ext cx="362" cy="758"/>
                <a:chOff x="3888" y="1440"/>
                <a:chExt cx="1091" cy="2285"/>
              </a:xfrm>
            </p:grpSpPr>
            <p:sp>
              <p:nvSpPr>
                <p:cNvPr id="53426" name="Oval 178"/>
                <p:cNvSpPr>
                  <a:spLocks noChangeAspect="1" noChangeArrowheads="1"/>
                </p:cNvSpPr>
                <p:nvPr/>
              </p:nvSpPr>
              <p:spPr bwMode="auto">
                <a:xfrm>
                  <a:off x="4221" y="1438"/>
                  <a:ext cx="431" cy="43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3427" name="Freeform 179"/>
                <p:cNvSpPr>
                  <a:spLocks noChangeAspect="1"/>
                </p:cNvSpPr>
                <p:nvPr/>
              </p:nvSpPr>
              <p:spPr bwMode="auto">
                <a:xfrm>
                  <a:off x="3888" y="1869"/>
                  <a:ext cx="1088" cy="1858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786 w 1091"/>
                    <a:gd name="T21" fmla="*/ 964 h 1853"/>
                    <a:gd name="T22" fmla="*/ 798 w 1091"/>
                    <a:gd name="T23" fmla="*/ 1052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9 w 1091"/>
                    <a:gd name="T37" fmla="*/ 1052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332 w 1091"/>
                    <a:gd name="T51" fmla="*/ 1086 h 1853"/>
                    <a:gd name="T52" fmla="*/ 222 w 1091"/>
                    <a:gd name="T53" fmla="*/ 1030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144 w 1091"/>
                    <a:gd name="T59" fmla="*/ 576 h 1853"/>
                    <a:gd name="T60" fmla="*/ 5 w 1091"/>
                    <a:gd name="T61" fmla="*/ 482 h 1853"/>
                    <a:gd name="T62" fmla="*/ 177 w 1091"/>
                    <a:gd name="T63" fmla="*/ 321 h 1853"/>
                    <a:gd name="T64" fmla="*/ 177 w 1091"/>
                    <a:gd name="T65" fmla="*/ 309 h 1853"/>
                    <a:gd name="T66" fmla="*/ 174 w 1091"/>
                    <a:gd name="T67" fmla="*/ 318 h 1853"/>
                    <a:gd name="T68" fmla="*/ 180 w 1091"/>
                    <a:gd name="T69" fmla="*/ 309 h 1853"/>
                    <a:gd name="T70" fmla="*/ 192 w 1091"/>
                    <a:gd name="T71" fmla="*/ 300 h 1853"/>
                    <a:gd name="T72" fmla="*/ 294 w 1091"/>
                    <a:gd name="T73" fmla="*/ 204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50" y="803"/>
                        <a:pt x="755" y="840"/>
                      </a:cubicBezTo>
                      <a:cubicBezTo>
                        <a:pt x="760" y="877"/>
                        <a:pt x="779" y="929"/>
                        <a:pt x="786" y="964"/>
                      </a:cubicBezTo>
                      <a:cubicBezTo>
                        <a:pt x="793" y="999"/>
                        <a:pt x="795" y="1009"/>
                        <a:pt x="798" y="1052"/>
                      </a:cubicBezTo>
                      <a:cubicBezTo>
                        <a:pt x="801" y="1095"/>
                        <a:pt x="810" y="1155"/>
                        <a:pt x="803" y="1224"/>
                      </a:cubicBezTo>
                      <a:cubicBezTo>
                        <a:pt x="796" y="1293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0" y="1701"/>
                        <a:pt x="637" y="1578"/>
                      </a:cubicBezTo>
                      <a:cubicBezTo>
                        <a:pt x="634" y="1455"/>
                        <a:pt x="637" y="1130"/>
                        <a:pt x="609" y="1052"/>
                      </a:cubicBezTo>
                      <a:cubicBezTo>
                        <a:pt x="581" y="974"/>
                        <a:pt x="498" y="1075"/>
                        <a:pt x="471" y="1113"/>
                      </a:cubicBezTo>
                      <a:cubicBezTo>
                        <a:pt x="444" y="115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57" y="1503"/>
                        <a:pt x="271" y="1401"/>
                      </a:cubicBezTo>
                      <a:cubicBezTo>
                        <a:pt x="285" y="1299"/>
                        <a:pt x="340" y="1148"/>
                        <a:pt x="332" y="1086"/>
                      </a:cubicBezTo>
                      <a:cubicBezTo>
                        <a:pt x="324" y="1024"/>
                        <a:pt x="225" y="1084"/>
                        <a:pt x="222" y="1030"/>
                      </a:cubicBezTo>
                      <a:cubicBezTo>
                        <a:pt x="219" y="976"/>
                        <a:pt x="288" y="848"/>
                        <a:pt x="316" y="759"/>
                      </a:cubicBezTo>
                      <a:cubicBezTo>
                        <a:pt x="344" y="670"/>
                        <a:pt x="422" y="523"/>
                        <a:pt x="393" y="493"/>
                      </a:cubicBezTo>
                      <a:cubicBezTo>
                        <a:pt x="364" y="463"/>
                        <a:pt x="209" y="578"/>
                        <a:pt x="144" y="576"/>
                      </a:cubicBezTo>
                      <a:cubicBezTo>
                        <a:pt x="79" y="574"/>
                        <a:pt x="0" y="524"/>
                        <a:pt x="5" y="482"/>
                      </a:cubicBezTo>
                      <a:cubicBezTo>
                        <a:pt x="10" y="440"/>
                        <a:pt x="148" y="350"/>
                        <a:pt x="177" y="321"/>
                      </a:cubicBezTo>
                      <a:cubicBezTo>
                        <a:pt x="206" y="292"/>
                        <a:pt x="177" y="309"/>
                        <a:pt x="177" y="309"/>
                      </a:cubicBezTo>
                      <a:cubicBezTo>
                        <a:pt x="177" y="309"/>
                        <a:pt x="174" y="318"/>
                        <a:pt x="174" y="318"/>
                      </a:cubicBezTo>
                      <a:cubicBezTo>
                        <a:pt x="174" y="318"/>
                        <a:pt x="177" y="312"/>
                        <a:pt x="180" y="309"/>
                      </a:cubicBezTo>
                      <a:cubicBezTo>
                        <a:pt x="183" y="306"/>
                        <a:pt x="173" y="318"/>
                        <a:pt x="192" y="300"/>
                      </a:cubicBezTo>
                      <a:cubicBezTo>
                        <a:pt x="211" y="282"/>
                        <a:pt x="273" y="224"/>
                        <a:pt x="294" y="204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3428" name="Freeform 180"/>
                <p:cNvSpPr>
                  <a:spLocks noChangeAspect="1"/>
                </p:cNvSpPr>
                <p:nvPr/>
              </p:nvSpPr>
              <p:spPr bwMode="auto">
                <a:xfrm>
                  <a:off x="4231" y="2534"/>
                  <a:ext cx="392" cy="59"/>
                </a:xfrm>
                <a:custGeom>
                  <a:avLst/>
                  <a:gdLst>
                    <a:gd name="T0" fmla="*/ 0 w 432"/>
                    <a:gd name="T1" fmla="*/ 0 h 1"/>
                    <a:gd name="T2" fmla="*/ 144 w 432"/>
                    <a:gd name="T3" fmla="*/ 0 h 1"/>
                    <a:gd name="T4" fmla="*/ 192 w 432"/>
                    <a:gd name="T5" fmla="*/ 0 h 1"/>
                    <a:gd name="T6" fmla="*/ 336 w 432"/>
                    <a:gd name="T7" fmla="*/ 0 h 1"/>
                    <a:gd name="T8" fmla="*/ 432 w 43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2" h="1">
                      <a:moveTo>
                        <a:pt x="0" y="0"/>
                      </a:moveTo>
                      <a:cubicBezTo>
                        <a:pt x="56" y="0"/>
                        <a:pt x="112" y="0"/>
                        <a:pt x="144" y="0"/>
                      </a:cubicBezTo>
                      <a:cubicBezTo>
                        <a:pt x="176" y="0"/>
                        <a:pt x="160" y="0"/>
                        <a:pt x="192" y="0"/>
                      </a:cubicBezTo>
                      <a:cubicBezTo>
                        <a:pt x="224" y="0"/>
                        <a:pt x="296" y="0"/>
                        <a:pt x="336" y="0"/>
                      </a:cubicBezTo>
                      <a:cubicBezTo>
                        <a:pt x="376" y="0"/>
                        <a:pt x="404" y="0"/>
                        <a:pt x="432" y="0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52244" name="Group 181"/>
            <p:cNvGrpSpPr>
              <a:grpSpLocks noChangeAspect="1"/>
            </p:cNvGrpSpPr>
            <p:nvPr/>
          </p:nvGrpSpPr>
          <p:grpSpPr bwMode="auto">
            <a:xfrm flipH="1">
              <a:off x="912" y="2571"/>
              <a:ext cx="283" cy="401"/>
              <a:chOff x="1824" y="2064"/>
              <a:chExt cx="920" cy="1301"/>
            </a:xfrm>
          </p:grpSpPr>
          <p:grpSp>
            <p:nvGrpSpPr>
              <p:cNvPr id="52297" name="Group 182"/>
              <p:cNvGrpSpPr>
                <a:grpSpLocks noChangeAspect="1"/>
              </p:cNvGrpSpPr>
              <p:nvPr/>
            </p:nvGrpSpPr>
            <p:grpSpPr bwMode="auto">
              <a:xfrm>
                <a:off x="1986" y="2064"/>
                <a:ext cx="758" cy="1301"/>
                <a:chOff x="2133" y="720"/>
                <a:chExt cx="1738" cy="2981"/>
              </a:xfrm>
            </p:grpSpPr>
            <p:sp>
              <p:nvSpPr>
                <p:cNvPr id="53431" name="Freeform 183"/>
                <p:cNvSpPr>
                  <a:spLocks noChangeAspect="1"/>
                </p:cNvSpPr>
                <p:nvPr/>
              </p:nvSpPr>
              <p:spPr bwMode="auto">
                <a:xfrm>
                  <a:off x="2134" y="1248"/>
                  <a:ext cx="1737" cy="2453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3432" name="Oval 184"/>
                <p:cNvSpPr>
                  <a:spLocks noChangeAspect="1" noChangeArrowheads="1"/>
                </p:cNvSpPr>
                <p:nvPr/>
              </p:nvSpPr>
              <p:spPr bwMode="auto">
                <a:xfrm>
                  <a:off x="2544" y="720"/>
                  <a:ext cx="574" cy="57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52298" name="Group 185"/>
              <p:cNvGrpSpPr>
                <a:grpSpLocks noChangeAspect="1"/>
              </p:cNvGrpSpPr>
              <p:nvPr/>
            </p:nvGrpSpPr>
            <p:grpSpPr bwMode="auto">
              <a:xfrm>
                <a:off x="1824" y="2535"/>
                <a:ext cx="362" cy="758"/>
                <a:chOff x="3888" y="1440"/>
                <a:chExt cx="1091" cy="2285"/>
              </a:xfrm>
            </p:grpSpPr>
            <p:sp>
              <p:nvSpPr>
                <p:cNvPr id="53434" name="Oval 186"/>
                <p:cNvSpPr>
                  <a:spLocks noChangeAspect="1" noChangeArrowheads="1"/>
                </p:cNvSpPr>
                <p:nvPr/>
              </p:nvSpPr>
              <p:spPr bwMode="auto">
                <a:xfrm>
                  <a:off x="4221" y="1438"/>
                  <a:ext cx="431" cy="43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3435" name="Freeform 187"/>
                <p:cNvSpPr>
                  <a:spLocks noChangeAspect="1"/>
                </p:cNvSpPr>
                <p:nvPr/>
              </p:nvSpPr>
              <p:spPr bwMode="auto">
                <a:xfrm>
                  <a:off x="3888" y="1869"/>
                  <a:ext cx="1088" cy="1858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786 w 1091"/>
                    <a:gd name="T21" fmla="*/ 964 h 1853"/>
                    <a:gd name="T22" fmla="*/ 798 w 1091"/>
                    <a:gd name="T23" fmla="*/ 1052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9 w 1091"/>
                    <a:gd name="T37" fmla="*/ 1052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332 w 1091"/>
                    <a:gd name="T51" fmla="*/ 1086 h 1853"/>
                    <a:gd name="T52" fmla="*/ 222 w 1091"/>
                    <a:gd name="T53" fmla="*/ 1030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144 w 1091"/>
                    <a:gd name="T59" fmla="*/ 576 h 1853"/>
                    <a:gd name="T60" fmla="*/ 5 w 1091"/>
                    <a:gd name="T61" fmla="*/ 482 h 1853"/>
                    <a:gd name="T62" fmla="*/ 177 w 1091"/>
                    <a:gd name="T63" fmla="*/ 321 h 1853"/>
                    <a:gd name="T64" fmla="*/ 177 w 1091"/>
                    <a:gd name="T65" fmla="*/ 309 h 1853"/>
                    <a:gd name="T66" fmla="*/ 174 w 1091"/>
                    <a:gd name="T67" fmla="*/ 318 h 1853"/>
                    <a:gd name="T68" fmla="*/ 180 w 1091"/>
                    <a:gd name="T69" fmla="*/ 309 h 1853"/>
                    <a:gd name="T70" fmla="*/ 192 w 1091"/>
                    <a:gd name="T71" fmla="*/ 300 h 1853"/>
                    <a:gd name="T72" fmla="*/ 294 w 1091"/>
                    <a:gd name="T73" fmla="*/ 204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50" y="803"/>
                        <a:pt x="755" y="840"/>
                      </a:cubicBezTo>
                      <a:cubicBezTo>
                        <a:pt x="760" y="877"/>
                        <a:pt x="779" y="929"/>
                        <a:pt x="786" y="964"/>
                      </a:cubicBezTo>
                      <a:cubicBezTo>
                        <a:pt x="793" y="999"/>
                        <a:pt x="795" y="1009"/>
                        <a:pt x="798" y="1052"/>
                      </a:cubicBezTo>
                      <a:cubicBezTo>
                        <a:pt x="801" y="1095"/>
                        <a:pt x="810" y="1155"/>
                        <a:pt x="803" y="1224"/>
                      </a:cubicBezTo>
                      <a:cubicBezTo>
                        <a:pt x="796" y="1293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0" y="1701"/>
                        <a:pt x="637" y="1578"/>
                      </a:cubicBezTo>
                      <a:cubicBezTo>
                        <a:pt x="634" y="1455"/>
                        <a:pt x="637" y="1130"/>
                        <a:pt x="609" y="1052"/>
                      </a:cubicBezTo>
                      <a:cubicBezTo>
                        <a:pt x="581" y="974"/>
                        <a:pt x="498" y="1075"/>
                        <a:pt x="471" y="1113"/>
                      </a:cubicBezTo>
                      <a:cubicBezTo>
                        <a:pt x="444" y="115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57" y="1503"/>
                        <a:pt x="271" y="1401"/>
                      </a:cubicBezTo>
                      <a:cubicBezTo>
                        <a:pt x="285" y="1299"/>
                        <a:pt x="340" y="1148"/>
                        <a:pt x="332" y="1086"/>
                      </a:cubicBezTo>
                      <a:cubicBezTo>
                        <a:pt x="324" y="1024"/>
                        <a:pt x="225" y="1084"/>
                        <a:pt x="222" y="1030"/>
                      </a:cubicBezTo>
                      <a:cubicBezTo>
                        <a:pt x="219" y="976"/>
                        <a:pt x="288" y="848"/>
                        <a:pt x="316" y="759"/>
                      </a:cubicBezTo>
                      <a:cubicBezTo>
                        <a:pt x="344" y="670"/>
                        <a:pt x="422" y="523"/>
                        <a:pt x="393" y="493"/>
                      </a:cubicBezTo>
                      <a:cubicBezTo>
                        <a:pt x="364" y="463"/>
                        <a:pt x="209" y="578"/>
                        <a:pt x="144" y="576"/>
                      </a:cubicBezTo>
                      <a:cubicBezTo>
                        <a:pt x="79" y="574"/>
                        <a:pt x="0" y="524"/>
                        <a:pt x="5" y="482"/>
                      </a:cubicBezTo>
                      <a:cubicBezTo>
                        <a:pt x="10" y="440"/>
                        <a:pt x="148" y="350"/>
                        <a:pt x="177" y="321"/>
                      </a:cubicBezTo>
                      <a:cubicBezTo>
                        <a:pt x="206" y="292"/>
                        <a:pt x="177" y="309"/>
                        <a:pt x="177" y="309"/>
                      </a:cubicBezTo>
                      <a:cubicBezTo>
                        <a:pt x="177" y="309"/>
                        <a:pt x="174" y="318"/>
                        <a:pt x="174" y="318"/>
                      </a:cubicBezTo>
                      <a:cubicBezTo>
                        <a:pt x="174" y="318"/>
                        <a:pt x="177" y="312"/>
                        <a:pt x="180" y="309"/>
                      </a:cubicBezTo>
                      <a:cubicBezTo>
                        <a:pt x="183" y="306"/>
                        <a:pt x="173" y="318"/>
                        <a:pt x="192" y="300"/>
                      </a:cubicBezTo>
                      <a:cubicBezTo>
                        <a:pt x="211" y="282"/>
                        <a:pt x="273" y="224"/>
                        <a:pt x="294" y="204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3436" name="Freeform 188"/>
                <p:cNvSpPr>
                  <a:spLocks noChangeAspect="1"/>
                </p:cNvSpPr>
                <p:nvPr/>
              </p:nvSpPr>
              <p:spPr bwMode="auto">
                <a:xfrm>
                  <a:off x="4231" y="2534"/>
                  <a:ext cx="392" cy="59"/>
                </a:xfrm>
                <a:custGeom>
                  <a:avLst/>
                  <a:gdLst>
                    <a:gd name="T0" fmla="*/ 0 w 432"/>
                    <a:gd name="T1" fmla="*/ 0 h 1"/>
                    <a:gd name="T2" fmla="*/ 144 w 432"/>
                    <a:gd name="T3" fmla="*/ 0 h 1"/>
                    <a:gd name="T4" fmla="*/ 192 w 432"/>
                    <a:gd name="T5" fmla="*/ 0 h 1"/>
                    <a:gd name="T6" fmla="*/ 336 w 432"/>
                    <a:gd name="T7" fmla="*/ 0 h 1"/>
                    <a:gd name="T8" fmla="*/ 432 w 43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2" h="1">
                      <a:moveTo>
                        <a:pt x="0" y="0"/>
                      </a:moveTo>
                      <a:cubicBezTo>
                        <a:pt x="56" y="0"/>
                        <a:pt x="112" y="0"/>
                        <a:pt x="144" y="0"/>
                      </a:cubicBezTo>
                      <a:cubicBezTo>
                        <a:pt x="176" y="0"/>
                        <a:pt x="160" y="0"/>
                        <a:pt x="192" y="0"/>
                      </a:cubicBezTo>
                      <a:cubicBezTo>
                        <a:pt x="224" y="0"/>
                        <a:pt x="296" y="0"/>
                        <a:pt x="336" y="0"/>
                      </a:cubicBezTo>
                      <a:cubicBezTo>
                        <a:pt x="376" y="0"/>
                        <a:pt x="404" y="0"/>
                        <a:pt x="432" y="0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52245" name="Group 189"/>
            <p:cNvGrpSpPr>
              <a:grpSpLocks noChangeAspect="1"/>
            </p:cNvGrpSpPr>
            <p:nvPr/>
          </p:nvGrpSpPr>
          <p:grpSpPr bwMode="auto">
            <a:xfrm flipH="1">
              <a:off x="384" y="2427"/>
              <a:ext cx="283" cy="401"/>
              <a:chOff x="1824" y="2064"/>
              <a:chExt cx="920" cy="1301"/>
            </a:xfrm>
          </p:grpSpPr>
          <p:grpSp>
            <p:nvGrpSpPr>
              <p:cNvPr id="52290" name="Group 190"/>
              <p:cNvGrpSpPr>
                <a:grpSpLocks noChangeAspect="1"/>
              </p:cNvGrpSpPr>
              <p:nvPr/>
            </p:nvGrpSpPr>
            <p:grpSpPr bwMode="auto">
              <a:xfrm>
                <a:off x="1986" y="2064"/>
                <a:ext cx="758" cy="1301"/>
                <a:chOff x="2133" y="720"/>
                <a:chExt cx="1738" cy="2981"/>
              </a:xfrm>
            </p:grpSpPr>
            <p:sp>
              <p:nvSpPr>
                <p:cNvPr id="53439" name="Freeform 191"/>
                <p:cNvSpPr>
                  <a:spLocks noChangeAspect="1"/>
                </p:cNvSpPr>
                <p:nvPr/>
              </p:nvSpPr>
              <p:spPr bwMode="auto">
                <a:xfrm>
                  <a:off x="2134" y="1248"/>
                  <a:ext cx="1737" cy="2453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3440" name="Oval 192"/>
                <p:cNvSpPr>
                  <a:spLocks noChangeAspect="1" noChangeArrowheads="1"/>
                </p:cNvSpPr>
                <p:nvPr/>
              </p:nvSpPr>
              <p:spPr bwMode="auto">
                <a:xfrm>
                  <a:off x="2544" y="720"/>
                  <a:ext cx="574" cy="57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52291" name="Group 193"/>
              <p:cNvGrpSpPr>
                <a:grpSpLocks noChangeAspect="1"/>
              </p:cNvGrpSpPr>
              <p:nvPr/>
            </p:nvGrpSpPr>
            <p:grpSpPr bwMode="auto">
              <a:xfrm>
                <a:off x="1824" y="2535"/>
                <a:ext cx="362" cy="758"/>
                <a:chOff x="3888" y="1440"/>
                <a:chExt cx="1091" cy="2285"/>
              </a:xfrm>
            </p:grpSpPr>
            <p:sp>
              <p:nvSpPr>
                <p:cNvPr id="53442" name="Oval 194"/>
                <p:cNvSpPr>
                  <a:spLocks noChangeAspect="1" noChangeArrowheads="1"/>
                </p:cNvSpPr>
                <p:nvPr/>
              </p:nvSpPr>
              <p:spPr bwMode="auto">
                <a:xfrm>
                  <a:off x="4221" y="1438"/>
                  <a:ext cx="431" cy="43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3443" name="Freeform 195"/>
                <p:cNvSpPr>
                  <a:spLocks noChangeAspect="1"/>
                </p:cNvSpPr>
                <p:nvPr/>
              </p:nvSpPr>
              <p:spPr bwMode="auto">
                <a:xfrm>
                  <a:off x="3888" y="1869"/>
                  <a:ext cx="1088" cy="1858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786 w 1091"/>
                    <a:gd name="T21" fmla="*/ 964 h 1853"/>
                    <a:gd name="T22" fmla="*/ 798 w 1091"/>
                    <a:gd name="T23" fmla="*/ 1052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9 w 1091"/>
                    <a:gd name="T37" fmla="*/ 1052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332 w 1091"/>
                    <a:gd name="T51" fmla="*/ 1086 h 1853"/>
                    <a:gd name="T52" fmla="*/ 222 w 1091"/>
                    <a:gd name="T53" fmla="*/ 1030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144 w 1091"/>
                    <a:gd name="T59" fmla="*/ 576 h 1853"/>
                    <a:gd name="T60" fmla="*/ 5 w 1091"/>
                    <a:gd name="T61" fmla="*/ 482 h 1853"/>
                    <a:gd name="T62" fmla="*/ 177 w 1091"/>
                    <a:gd name="T63" fmla="*/ 321 h 1853"/>
                    <a:gd name="T64" fmla="*/ 177 w 1091"/>
                    <a:gd name="T65" fmla="*/ 309 h 1853"/>
                    <a:gd name="T66" fmla="*/ 174 w 1091"/>
                    <a:gd name="T67" fmla="*/ 318 h 1853"/>
                    <a:gd name="T68" fmla="*/ 180 w 1091"/>
                    <a:gd name="T69" fmla="*/ 309 h 1853"/>
                    <a:gd name="T70" fmla="*/ 192 w 1091"/>
                    <a:gd name="T71" fmla="*/ 300 h 1853"/>
                    <a:gd name="T72" fmla="*/ 294 w 1091"/>
                    <a:gd name="T73" fmla="*/ 204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50" y="803"/>
                        <a:pt x="755" y="840"/>
                      </a:cubicBezTo>
                      <a:cubicBezTo>
                        <a:pt x="760" y="877"/>
                        <a:pt x="779" y="929"/>
                        <a:pt x="786" y="964"/>
                      </a:cubicBezTo>
                      <a:cubicBezTo>
                        <a:pt x="793" y="999"/>
                        <a:pt x="795" y="1009"/>
                        <a:pt x="798" y="1052"/>
                      </a:cubicBezTo>
                      <a:cubicBezTo>
                        <a:pt x="801" y="1095"/>
                        <a:pt x="810" y="1155"/>
                        <a:pt x="803" y="1224"/>
                      </a:cubicBezTo>
                      <a:cubicBezTo>
                        <a:pt x="796" y="1293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0" y="1701"/>
                        <a:pt x="637" y="1578"/>
                      </a:cubicBezTo>
                      <a:cubicBezTo>
                        <a:pt x="634" y="1455"/>
                        <a:pt x="637" y="1130"/>
                        <a:pt x="609" y="1052"/>
                      </a:cubicBezTo>
                      <a:cubicBezTo>
                        <a:pt x="581" y="974"/>
                        <a:pt x="498" y="1075"/>
                        <a:pt x="471" y="1113"/>
                      </a:cubicBezTo>
                      <a:cubicBezTo>
                        <a:pt x="444" y="115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57" y="1503"/>
                        <a:pt x="271" y="1401"/>
                      </a:cubicBezTo>
                      <a:cubicBezTo>
                        <a:pt x="285" y="1299"/>
                        <a:pt x="340" y="1148"/>
                        <a:pt x="332" y="1086"/>
                      </a:cubicBezTo>
                      <a:cubicBezTo>
                        <a:pt x="324" y="1024"/>
                        <a:pt x="225" y="1084"/>
                        <a:pt x="222" y="1030"/>
                      </a:cubicBezTo>
                      <a:cubicBezTo>
                        <a:pt x="219" y="976"/>
                        <a:pt x="288" y="848"/>
                        <a:pt x="316" y="759"/>
                      </a:cubicBezTo>
                      <a:cubicBezTo>
                        <a:pt x="344" y="670"/>
                        <a:pt x="422" y="523"/>
                        <a:pt x="393" y="493"/>
                      </a:cubicBezTo>
                      <a:cubicBezTo>
                        <a:pt x="364" y="463"/>
                        <a:pt x="209" y="578"/>
                        <a:pt x="144" y="576"/>
                      </a:cubicBezTo>
                      <a:cubicBezTo>
                        <a:pt x="79" y="574"/>
                        <a:pt x="0" y="524"/>
                        <a:pt x="5" y="482"/>
                      </a:cubicBezTo>
                      <a:cubicBezTo>
                        <a:pt x="10" y="440"/>
                        <a:pt x="148" y="350"/>
                        <a:pt x="177" y="321"/>
                      </a:cubicBezTo>
                      <a:cubicBezTo>
                        <a:pt x="206" y="292"/>
                        <a:pt x="177" y="309"/>
                        <a:pt x="177" y="309"/>
                      </a:cubicBezTo>
                      <a:cubicBezTo>
                        <a:pt x="177" y="309"/>
                        <a:pt x="174" y="318"/>
                        <a:pt x="174" y="318"/>
                      </a:cubicBezTo>
                      <a:cubicBezTo>
                        <a:pt x="174" y="318"/>
                        <a:pt x="177" y="312"/>
                        <a:pt x="180" y="309"/>
                      </a:cubicBezTo>
                      <a:cubicBezTo>
                        <a:pt x="183" y="306"/>
                        <a:pt x="173" y="318"/>
                        <a:pt x="192" y="300"/>
                      </a:cubicBezTo>
                      <a:cubicBezTo>
                        <a:pt x="211" y="282"/>
                        <a:pt x="273" y="224"/>
                        <a:pt x="294" y="204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3444" name="Freeform 196"/>
                <p:cNvSpPr>
                  <a:spLocks noChangeAspect="1"/>
                </p:cNvSpPr>
                <p:nvPr/>
              </p:nvSpPr>
              <p:spPr bwMode="auto">
                <a:xfrm>
                  <a:off x="4231" y="2534"/>
                  <a:ext cx="392" cy="59"/>
                </a:xfrm>
                <a:custGeom>
                  <a:avLst/>
                  <a:gdLst>
                    <a:gd name="T0" fmla="*/ 0 w 432"/>
                    <a:gd name="T1" fmla="*/ 0 h 1"/>
                    <a:gd name="T2" fmla="*/ 144 w 432"/>
                    <a:gd name="T3" fmla="*/ 0 h 1"/>
                    <a:gd name="T4" fmla="*/ 192 w 432"/>
                    <a:gd name="T5" fmla="*/ 0 h 1"/>
                    <a:gd name="T6" fmla="*/ 336 w 432"/>
                    <a:gd name="T7" fmla="*/ 0 h 1"/>
                    <a:gd name="T8" fmla="*/ 432 w 43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2" h="1">
                      <a:moveTo>
                        <a:pt x="0" y="0"/>
                      </a:moveTo>
                      <a:cubicBezTo>
                        <a:pt x="56" y="0"/>
                        <a:pt x="112" y="0"/>
                        <a:pt x="144" y="0"/>
                      </a:cubicBezTo>
                      <a:cubicBezTo>
                        <a:pt x="176" y="0"/>
                        <a:pt x="160" y="0"/>
                        <a:pt x="192" y="0"/>
                      </a:cubicBezTo>
                      <a:cubicBezTo>
                        <a:pt x="224" y="0"/>
                        <a:pt x="296" y="0"/>
                        <a:pt x="336" y="0"/>
                      </a:cubicBezTo>
                      <a:cubicBezTo>
                        <a:pt x="376" y="0"/>
                        <a:pt x="404" y="0"/>
                        <a:pt x="432" y="0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52246" name="Group 197"/>
            <p:cNvGrpSpPr>
              <a:grpSpLocks noChangeAspect="1"/>
            </p:cNvGrpSpPr>
            <p:nvPr/>
          </p:nvGrpSpPr>
          <p:grpSpPr bwMode="auto">
            <a:xfrm flipH="1">
              <a:off x="768" y="2043"/>
              <a:ext cx="256" cy="362"/>
              <a:chOff x="1824" y="2064"/>
              <a:chExt cx="920" cy="1301"/>
            </a:xfrm>
          </p:grpSpPr>
          <p:grpSp>
            <p:nvGrpSpPr>
              <p:cNvPr id="52283" name="Group 198"/>
              <p:cNvGrpSpPr>
                <a:grpSpLocks noChangeAspect="1"/>
              </p:cNvGrpSpPr>
              <p:nvPr/>
            </p:nvGrpSpPr>
            <p:grpSpPr bwMode="auto">
              <a:xfrm>
                <a:off x="1986" y="2064"/>
                <a:ext cx="758" cy="1301"/>
                <a:chOff x="2133" y="720"/>
                <a:chExt cx="1738" cy="2981"/>
              </a:xfrm>
            </p:grpSpPr>
            <p:sp>
              <p:nvSpPr>
                <p:cNvPr id="53447" name="Freeform 199"/>
                <p:cNvSpPr>
                  <a:spLocks noChangeAspect="1"/>
                </p:cNvSpPr>
                <p:nvPr/>
              </p:nvSpPr>
              <p:spPr bwMode="auto">
                <a:xfrm>
                  <a:off x="2132" y="1247"/>
                  <a:ext cx="1739" cy="2454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3448" name="Oval 200"/>
                <p:cNvSpPr>
                  <a:spLocks noChangeAspect="1" noChangeArrowheads="1"/>
                </p:cNvSpPr>
                <p:nvPr/>
              </p:nvSpPr>
              <p:spPr bwMode="auto">
                <a:xfrm>
                  <a:off x="2544" y="720"/>
                  <a:ext cx="577" cy="576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52284" name="Group 201"/>
              <p:cNvGrpSpPr>
                <a:grpSpLocks noChangeAspect="1"/>
              </p:cNvGrpSpPr>
              <p:nvPr/>
            </p:nvGrpSpPr>
            <p:grpSpPr bwMode="auto">
              <a:xfrm>
                <a:off x="1824" y="2535"/>
                <a:ext cx="362" cy="758"/>
                <a:chOff x="3888" y="1440"/>
                <a:chExt cx="1091" cy="2285"/>
              </a:xfrm>
            </p:grpSpPr>
            <p:sp>
              <p:nvSpPr>
                <p:cNvPr id="53450" name="Oval 202"/>
                <p:cNvSpPr>
                  <a:spLocks noChangeAspect="1" noChangeArrowheads="1"/>
                </p:cNvSpPr>
                <p:nvPr/>
              </p:nvSpPr>
              <p:spPr bwMode="auto">
                <a:xfrm>
                  <a:off x="4224" y="1439"/>
                  <a:ext cx="433" cy="43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3451" name="Freeform 203"/>
                <p:cNvSpPr>
                  <a:spLocks noChangeAspect="1"/>
                </p:cNvSpPr>
                <p:nvPr/>
              </p:nvSpPr>
              <p:spPr bwMode="auto">
                <a:xfrm>
                  <a:off x="3888" y="1873"/>
                  <a:ext cx="1094" cy="1853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786 w 1091"/>
                    <a:gd name="T21" fmla="*/ 964 h 1853"/>
                    <a:gd name="T22" fmla="*/ 798 w 1091"/>
                    <a:gd name="T23" fmla="*/ 1052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9 w 1091"/>
                    <a:gd name="T37" fmla="*/ 1052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332 w 1091"/>
                    <a:gd name="T51" fmla="*/ 1086 h 1853"/>
                    <a:gd name="T52" fmla="*/ 222 w 1091"/>
                    <a:gd name="T53" fmla="*/ 1030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144 w 1091"/>
                    <a:gd name="T59" fmla="*/ 576 h 1853"/>
                    <a:gd name="T60" fmla="*/ 5 w 1091"/>
                    <a:gd name="T61" fmla="*/ 482 h 1853"/>
                    <a:gd name="T62" fmla="*/ 177 w 1091"/>
                    <a:gd name="T63" fmla="*/ 321 h 1853"/>
                    <a:gd name="T64" fmla="*/ 177 w 1091"/>
                    <a:gd name="T65" fmla="*/ 309 h 1853"/>
                    <a:gd name="T66" fmla="*/ 174 w 1091"/>
                    <a:gd name="T67" fmla="*/ 318 h 1853"/>
                    <a:gd name="T68" fmla="*/ 180 w 1091"/>
                    <a:gd name="T69" fmla="*/ 309 h 1853"/>
                    <a:gd name="T70" fmla="*/ 192 w 1091"/>
                    <a:gd name="T71" fmla="*/ 300 h 1853"/>
                    <a:gd name="T72" fmla="*/ 294 w 1091"/>
                    <a:gd name="T73" fmla="*/ 204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50" y="803"/>
                        <a:pt x="755" y="840"/>
                      </a:cubicBezTo>
                      <a:cubicBezTo>
                        <a:pt x="760" y="877"/>
                        <a:pt x="779" y="929"/>
                        <a:pt x="786" y="964"/>
                      </a:cubicBezTo>
                      <a:cubicBezTo>
                        <a:pt x="793" y="999"/>
                        <a:pt x="795" y="1009"/>
                        <a:pt x="798" y="1052"/>
                      </a:cubicBezTo>
                      <a:cubicBezTo>
                        <a:pt x="801" y="1095"/>
                        <a:pt x="810" y="1155"/>
                        <a:pt x="803" y="1224"/>
                      </a:cubicBezTo>
                      <a:cubicBezTo>
                        <a:pt x="796" y="1293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0" y="1701"/>
                        <a:pt x="637" y="1578"/>
                      </a:cubicBezTo>
                      <a:cubicBezTo>
                        <a:pt x="634" y="1455"/>
                        <a:pt x="637" y="1130"/>
                        <a:pt x="609" y="1052"/>
                      </a:cubicBezTo>
                      <a:cubicBezTo>
                        <a:pt x="581" y="974"/>
                        <a:pt x="498" y="1075"/>
                        <a:pt x="471" y="1113"/>
                      </a:cubicBezTo>
                      <a:cubicBezTo>
                        <a:pt x="444" y="115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57" y="1503"/>
                        <a:pt x="271" y="1401"/>
                      </a:cubicBezTo>
                      <a:cubicBezTo>
                        <a:pt x="285" y="1299"/>
                        <a:pt x="340" y="1148"/>
                        <a:pt x="332" y="1086"/>
                      </a:cubicBezTo>
                      <a:cubicBezTo>
                        <a:pt x="324" y="1024"/>
                        <a:pt x="225" y="1084"/>
                        <a:pt x="222" y="1030"/>
                      </a:cubicBezTo>
                      <a:cubicBezTo>
                        <a:pt x="219" y="976"/>
                        <a:pt x="288" y="848"/>
                        <a:pt x="316" y="759"/>
                      </a:cubicBezTo>
                      <a:cubicBezTo>
                        <a:pt x="344" y="670"/>
                        <a:pt x="422" y="523"/>
                        <a:pt x="393" y="493"/>
                      </a:cubicBezTo>
                      <a:cubicBezTo>
                        <a:pt x="364" y="463"/>
                        <a:pt x="209" y="578"/>
                        <a:pt x="144" y="576"/>
                      </a:cubicBezTo>
                      <a:cubicBezTo>
                        <a:pt x="79" y="574"/>
                        <a:pt x="0" y="524"/>
                        <a:pt x="5" y="482"/>
                      </a:cubicBezTo>
                      <a:cubicBezTo>
                        <a:pt x="10" y="440"/>
                        <a:pt x="148" y="350"/>
                        <a:pt x="177" y="321"/>
                      </a:cubicBezTo>
                      <a:cubicBezTo>
                        <a:pt x="206" y="292"/>
                        <a:pt x="177" y="309"/>
                        <a:pt x="177" y="309"/>
                      </a:cubicBezTo>
                      <a:cubicBezTo>
                        <a:pt x="177" y="309"/>
                        <a:pt x="174" y="318"/>
                        <a:pt x="174" y="318"/>
                      </a:cubicBezTo>
                      <a:cubicBezTo>
                        <a:pt x="174" y="318"/>
                        <a:pt x="177" y="312"/>
                        <a:pt x="180" y="309"/>
                      </a:cubicBezTo>
                      <a:cubicBezTo>
                        <a:pt x="183" y="306"/>
                        <a:pt x="173" y="318"/>
                        <a:pt x="192" y="300"/>
                      </a:cubicBezTo>
                      <a:cubicBezTo>
                        <a:pt x="211" y="282"/>
                        <a:pt x="273" y="224"/>
                        <a:pt x="294" y="204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3452" name="Freeform 204"/>
                <p:cNvSpPr>
                  <a:spLocks noChangeAspect="1"/>
                </p:cNvSpPr>
                <p:nvPr/>
              </p:nvSpPr>
              <p:spPr bwMode="auto">
                <a:xfrm>
                  <a:off x="4235" y="2534"/>
                  <a:ext cx="390" cy="54"/>
                </a:xfrm>
                <a:custGeom>
                  <a:avLst/>
                  <a:gdLst>
                    <a:gd name="T0" fmla="*/ 0 w 432"/>
                    <a:gd name="T1" fmla="*/ 0 h 1"/>
                    <a:gd name="T2" fmla="*/ 144 w 432"/>
                    <a:gd name="T3" fmla="*/ 0 h 1"/>
                    <a:gd name="T4" fmla="*/ 192 w 432"/>
                    <a:gd name="T5" fmla="*/ 0 h 1"/>
                    <a:gd name="T6" fmla="*/ 336 w 432"/>
                    <a:gd name="T7" fmla="*/ 0 h 1"/>
                    <a:gd name="T8" fmla="*/ 432 w 43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2" h="1">
                      <a:moveTo>
                        <a:pt x="0" y="0"/>
                      </a:moveTo>
                      <a:cubicBezTo>
                        <a:pt x="56" y="0"/>
                        <a:pt x="112" y="0"/>
                        <a:pt x="144" y="0"/>
                      </a:cubicBezTo>
                      <a:cubicBezTo>
                        <a:pt x="176" y="0"/>
                        <a:pt x="160" y="0"/>
                        <a:pt x="192" y="0"/>
                      </a:cubicBezTo>
                      <a:cubicBezTo>
                        <a:pt x="224" y="0"/>
                        <a:pt x="296" y="0"/>
                        <a:pt x="336" y="0"/>
                      </a:cubicBezTo>
                      <a:cubicBezTo>
                        <a:pt x="376" y="0"/>
                        <a:pt x="404" y="0"/>
                        <a:pt x="432" y="0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52247" name="Group 205"/>
            <p:cNvGrpSpPr>
              <a:grpSpLocks noChangeAspect="1"/>
            </p:cNvGrpSpPr>
            <p:nvPr/>
          </p:nvGrpSpPr>
          <p:grpSpPr bwMode="auto">
            <a:xfrm>
              <a:off x="1056" y="1131"/>
              <a:ext cx="1498" cy="1476"/>
              <a:chOff x="3744" y="1536"/>
              <a:chExt cx="1872" cy="1845"/>
            </a:xfrm>
          </p:grpSpPr>
          <p:grpSp>
            <p:nvGrpSpPr>
              <p:cNvPr id="52254" name="Group 206"/>
              <p:cNvGrpSpPr>
                <a:grpSpLocks noChangeAspect="1"/>
              </p:cNvGrpSpPr>
              <p:nvPr/>
            </p:nvGrpSpPr>
            <p:grpSpPr bwMode="auto">
              <a:xfrm>
                <a:off x="4176" y="2064"/>
                <a:ext cx="1440" cy="1152"/>
                <a:chOff x="4176" y="2064"/>
                <a:chExt cx="1440" cy="1152"/>
              </a:xfrm>
            </p:grpSpPr>
            <p:sp>
              <p:nvSpPr>
                <p:cNvPr id="53455" name="Line 207"/>
                <p:cNvSpPr>
                  <a:spLocks noChangeAspect="1" noChangeShapeType="1"/>
                </p:cNvSpPr>
                <p:nvPr/>
              </p:nvSpPr>
              <p:spPr bwMode="auto">
                <a:xfrm>
                  <a:off x="4320" y="2231"/>
                  <a:ext cx="0" cy="96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3456" name="Line 208"/>
                <p:cNvSpPr>
                  <a:spLocks noChangeAspect="1" noChangeShapeType="1"/>
                </p:cNvSpPr>
                <p:nvPr/>
              </p:nvSpPr>
              <p:spPr bwMode="auto">
                <a:xfrm>
                  <a:off x="4176" y="2064"/>
                  <a:ext cx="1427" cy="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3457" name="Line 209"/>
                <p:cNvSpPr>
                  <a:spLocks noChangeAspect="1" noChangeShapeType="1"/>
                </p:cNvSpPr>
                <p:nvPr/>
              </p:nvSpPr>
              <p:spPr bwMode="auto">
                <a:xfrm>
                  <a:off x="5520" y="2231"/>
                  <a:ext cx="0" cy="96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3458" name="Freeform 210"/>
                <p:cNvSpPr>
                  <a:spLocks noChangeAspect="1"/>
                </p:cNvSpPr>
                <p:nvPr/>
              </p:nvSpPr>
              <p:spPr bwMode="auto">
                <a:xfrm>
                  <a:off x="4800" y="2616"/>
                  <a:ext cx="261" cy="600"/>
                </a:xfrm>
                <a:custGeom>
                  <a:avLst/>
                  <a:gdLst>
                    <a:gd name="T0" fmla="*/ 8 w 491"/>
                    <a:gd name="T1" fmla="*/ 1128 h 1128"/>
                    <a:gd name="T2" fmla="*/ 8 w 491"/>
                    <a:gd name="T3" fmla="*/ 888 h 1128"/>
                    <a:gd name="T4" fmla="*/ 8 w 491"/>
                    <a:gd name="T5" fmla="*/ 696 h 1128"/>
                    <a:gd name="T6" fmla="*/ 8 w 491"/>
                    <a:gd name="T7" fmla="*/ 456 h 1128"/>
                    <a:gd name="T8" fmla="*/ 56 w 491"/>
                    <a:gd name="T9" fmla="*/ 216 h 1128"/>
                    <a:gd name="T10" fmla="*/ 152 w 491"/>
                    <a:gd name="T11" fmla="*/ 72 h 1128"/>
                    <a:gd name="T12" fmla="*/ 256 w 491"/>
                    <a:gd name="T13" fmla="*/ 8 h 1128"/>
                    <a:gd name="T14" fmla="*/ 392 w 491"/>
                    <a:gd name="T15" fmla="*/ 120 h 1128"/>
                    <a:gd name="T16" fmla="*/ 472 w 491"/>
                    <a:gd name="T17" fmla="*/ 448 h 1128"/>
                    <a:gd name="T18" fmla="*/ 488 w 491"/>
                    <a:gd name="T19" fmla="*/ 792 h 1128"/>
                    <a:gd name="T20" fmla="*/ 488 w 491"/>
                    <a:gd name="T21" fmla="*/ 1032 h 1128"/>
                    <a:gd name="T22" fmla="*/ 488 w 491"/>
                    <a:gd name="T23" fmla="*/ 1128 h 1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91" h="1128">
                      <a:moveTo>
                        <a:pt x="8" y="1128"/>
                      </a:moveTo>
                      <a:cubicBezTo>
                        <a:pt x="8" y="1044"/>
                        <a:pt x="8" y="960"/>
                        <a:pt x="8" y="888"/>
                      </a:cubicBezTo>
                      <a:cubicBezTo>
                        <a:pt x="8" y="816"/>
                        <a:pt x="8" y="768"/>
                        <a:pt x="8" y="696"/>
                      </a:cubicBezTo>
                      <a:cubicBezTo>
                        <a:pt x="8" y="624"/>
                        <a:pt x="0" y="536"/>
                        <a:pt x="8" y="456"/>
                      </a:cubicBezTo>
                      <a:cubicBezTo>
                        <a:pt x="16" y="376"/>
                        <a:pt x="32" y="280"/>
                        <a:pt x="56" y="216"/>
                      </a:cubicBezTo>
                      <a:cubicBezTo>
                        <a:pt x="80" y="152"/>
                        <a:pt x="119" y="107"/>
                        <a:pt x="152" y="72"/>
                      </a:cubicBezTo>
                      <a:cubicBezTo>
                        <a:pt x="185" y="37"/>
                        <a:pt x="216" y="0"/>
                        <a:pt x="256" y="8"/>
                      </a:cubicBezTo>
                      <a:cubicBezTo>
                        <a:pt x="296" y="16"/>
                        <a:pt x="356" y="47"/>
                        <a:pt x="392" y="120"/>
                      </a:cubicBezTo>
                      <a:cubicBezTo>
                        <a:pt x="428" y="193"/>
                        <a:pt x="456" y="336"/>
                        <a:pt x="472" y="448"/>
                      </a:cubicBezTo>
                      <a:cubicBezTo>
                        <a:pt x="488" y="560"/>
                        <a:pt x="485" y="695"/>
                        <a:pt x="488" y="792"/>
                      </a:cubicBezTo>
                      <a:cubicBezTo>
                        <a:pt x="491" y="889"/>
                        <a:pt x="488" y="976"/>
                        <a:pt x="488" y="1032"/>
                      </a:cubicBezTo>
                      <a:cubicBezTo>
                        <a:pt x="488" y="1088"/>
                        <a:pt x="488" y="1108"/>
                        <a:pt x="488" y="11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3459" name="Text Box 21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176" y="2064"/>
                  <a:ext cx="1440" cy="4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1" hangingPunct="1">
                    <a:defRPr/>
                  </a:pPr>
                  <a:r>
                    <a:rPr lang="en-US" sz="1400" b="1">
                      <a:solidFill>
                        <a:schemeClr val="accent2"/>
                      </a:solidFill>
                      <a:cs typeface="+mn-cs"/>
                    </a:rPr>
                    <a:t>SMITHTOWN SCHOOLS</a:t>
                  </a:r>
                </a:p>
              </p:txBody>
            </p:sp>
          </p:grpSp>
          <p:sp>
            <p:nvSpPr>
              <p:cNvPr id="53460" name="AutoShape 212"/>
              <p:cNvSpPr>
                <a:spLocks noChangeAspect="1" noChangeArrowheads="1"/>
              </p:cNvSpPr>
              <p:nvPr/>
            </p:nvSpPr>
            <p:spPr bwMode="auto">
              <a:xfrm>
                <a:off x="4128" y="1536"/>
                <a:ext cx="1488" cy="48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52256" name="Group 213"/>
              <p:cNvGrpSpPr>
                <a:grpSpLocks noChangeAspect="1"/>
              </p:cNvGrpSpPr>
              <p:nvPr/>
            </p:nvGrpSpPr>
            <p:grpSpPr bwMode="auto">
              <a:xfrm flipH="1">
                <a:off x="4608" y="2880"/>
                <a:ext cx="354" cy="501"/>
                <a:chOff x="1824" y="2064"/>
                <a:chExt cx="920" cy="1301"/>
              </a:xfrm>
            </p:grpSpPr>
            <p:grpSp>
              <p:nvGrpSpPr>
                <p:cNvPr id="52271" name="Group 214"/>
                <p:cNvGrpSpPr>
                  <a:grpSpLocks noChangeAspect="1"/>
                </p:cNvGrpSpPr>
                <p:nvPr/>
              </p:nvGrpSpPr>
              <p:grpSpPr bwMode="auto">
                <a:xfrm>
                  <a:off x="1986" y="2064"/>
                  <a:ext cx="758" cy="1301"/>
                  <a:chOff x="2133" y="720"/>
                  <a:chExt cx="1738" cy="2981"/>
                </a:xfrm>
              </p:grpSpPr>
              <p:sp>
                <p:nvSpPr>
                  <p:cNvPr id="53463" name="Freeform 215"/>
                  <p:cNvSpPr>
                    <a:spLocks noChangeAspect="1"/>
                  </p:cNvSpPr>
                  <p:nvPr/>
                </p:nvSpPr>
                <p:spPr bwMode="auto">
                  <a:xfrm>
                    <a:off x="2131" y="1247"/>
                    <a:ext cx="1743" cy="2454"/>
                  </a:xfrm>
                  <a:custGeom>
                    <a:avLst/>
                    <a:gdLst>
                      <a:gd name="T0" fmla="*/ 459 w 1738"/>
                      <a:gd name="T1" fmla="*/ 674 h 2455"/>
                      <a:gd name="T2" fmla="*/ 459 w 1738"/>
                      <a:gd name="T3" fmla="*/ 338 h 2455"/>
                      <a:gd name="T4" fmla="*/ 603 w 1738"/>
                      <a:gd name="T5" fmla="*/ 139 h 2455"/>
                      <a:gd name="T6" fmla="*/ 747 w 1738"/>
                      <a:gd name="T7" fmla="*/ 83 h 2455"/>
                      <a:gd name="T8" fmla="*/ 1002 w 1738"/>
                      <a:gd name="T9" fmla="*/ 50 h 2455"/>
                      <a:gd name="T10" fmla="*/ 1113 w 1738"/>
                      <a:gd name="T11" fmla="*/ 382 h 2455"/>
                      <a:gd name="T12" fmla="*/ 1190 w 1738"/>
                      <a:gd name="T13" fmla="*/ 604 h 2455"/>
                      <a:gd name="T14" fmla="*/ 1201 w 1738"/>
                      <a:gd name="T15" fmla="*/ 715 h 2455"/>
                      <a:gd name="T16" fmla="*/ 1245 w 1738"/>
                      <a:gd name="T17" fmla="*/ 792 h 2455"/>
                      <a:gd name="T18" fmla="*/ 1223 w 1738"/>
                      <a:gd name="T19" fmla="*/ 814 h 2455"/>
                      <a:gd name="T20" fmla="*/ 1268 w 1738"/>
                      <a:gd name="T21" fmla="*/ 881 h 2455"/>
                      <a:gd name="T22" fmla="*/ 1268 w 1738"/>
                      <a:gd name="T23" fmla="*/ 958 h 2455"/>
                      <a:gd name="T24" fmla="*/ 1334 w 1738"/>
                      <a:gd name="T25" fmla="*/ 1025 h 2455"/>
                      <a:gd name="T26" fmla="*/ 1345 w 1738"/>
                      <a:gd name="T27" fmla="*/ 1180 h 2455"/>
                      <a:gd name="T28" fmla="*/ 1275 w 1738"/>
                      <a:gd name="T29" fmla="*/ 1394 h 2455"/>
                      <a:gd name="T30" fmla="*/ 1227 w 1738"/>
                      <a:gd name="T31" fmla="*/ 1490 h 2455"/>
                      <a:gd name="T32" fmla="*/ 1323 w 1738"/>
                      <a:gd name="T33" fmla="*/ 1826 h 2455"/>
                      <a:gd name="T34" fmla="*/ 1677 w 1738"/>
                      <a:gd name="T35" fmla="*/ 2144 h 2455"/>
                      <a:gd name="T36" fmla="*/ 1689 w 1738"/>
                      <a:gd name="T37" fmla="*/ 2177 h 2455"/>
                      <a:gd name="T38" fmla="*/ 1467 w 1738"/>
                      <a:gd name="T39" fmla="*/ 2450 h 2455"/>
                      <a:gd name="T40" fmla="*/ 1275 w 1738"/>
                      <a:gd name="T41" fmla="*/ 2210 h 2455"/>
                      <a:gd name="T42" fmla="*/ 1035 w 1738"/>
                      <a:gd name="T43" fmla="*/ 1682 h 2455"/>
                      <a:gd name="T44" fmla="*/ 987 w 1738"/>
                      <a:gd name="T45" fmla="*/ 1346 h 2455"/>
                      <a:gd name="T46" fmla="*/ 939 w 1738"/>
                      <a:gd name="T47" fmla="*/ 1250 h 2455"/>
                      <a:gd name="T48" fmla="*/ 791 w 1738"/>
                      <a:gd name="T49" fmla="*/ 1623 h 2455"/>
                      <a:gd name="T50" fmla="*/ 795 w 1738"/>
                      <a:gd name="T51" fmla="*/ 1970 h 2455"/>
                      <a:gd name="T52" fmla="*/ 802 w 1738"/>
                      <a:gd name="T53" fmla="*/ 2276 h 2455"/>
                      <a:gd name="T54" fmla="*/ 747 w 1738"/>
                      <a:gd name="T55" fmla="*/ 2354 h 2455"/>
                      <a:gd name="T56" fmla="*/ 507 w 1738"/>
                      <a:gd name="T57" fmla="*/ 2354 h 2455"/>
                      <a:gd name="T58" fmla="*/ 507 w 1738"/>
                      <a:gd name="T59" fmla="*/ 2066 h 2455"/>
                      <a:gd name="T60" fmla="*/ 555 w 1738"/>
                      <a:gd name="T61" fmla="*/ 1538 h 2455"/>
                      <a:gd name="T62" fmla="*/ 651 w 1738"/>
                      <a:gd name="T63" fmla="*/ 1154 h 2455"/>
                      <a:gd name="T64" fmla="*/ 651 w 1738"/>
                      <a:gd name="T65" fmla="*/ 962 h 2455"/>
                      <a:gd name="T66" fmla="*/ 555 w 1738"/>
                      <a:gd name="T67" fmla="*/ 818 h 2455"/>
                      <a:gd name="T68" fmla="*/ 267 w 1738"/>
                      <a:gd name="T69" fmla="*/ 1202 h 2455"/>
                      <a:gd name="T70" fmla="*/ 27 w 1738"/>
                      <a:gd name="T71" fmla="*/ 1106 h 2455"/>
                      <a:gd name="T72" fmla="*/ 105 w 1738"/>
                      <a:gd name="T73" fmla="*/ 1025 h 2455"/>
                      <a:gd name="T74" fmla="*/ 459 w 1738"/>
                      <a:gd name="T75" fmla="*/ 674 h 24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1738" h="2455">
                        <a:moveTo>
                          <a:pt x="459" y="674"/>
                        </a:moveTo>
                        <a:cubicBezTo>
                          <a:pt x="539" y="570"/>
                          <a:pt x="435" y="427"/>
                          <a:pt x="459" y="338"/>
                        </a:cubicBezTo>
                        <a:cubicBezTo>
                          <a:pt x="483" y="249"/>
                          <a:pt x="555" y="181"/>
                          <a:pt x="603" y="139"/>
                        </a:cubicBezTo>
                        <a:cubicBezTo>
                          <a:pt x="651" y="97"/>
                          <a:pt x="681" y="98"/>
                          <a:pt x="747" y="83"/>
                        </a:cubicBezTo>
                        <a:cubicBezTo>
                          <a:pt x="813" y="68"/>
                          <a:pt x="941" y="0"/>
                          <a:pt x="1002" y="50"/>
                        </a:cubicBezTo>
                        <a:cubicBezTo>
                          <a:pt x="1063" y="100"/>
                          <a:pt x="1082" y="290"/>
                          <a:pt x="1113" y="382"/>
                        </a:cubicBezTo>
                        <a:cubicBezTo>
                          <a:pt x="1144" y="474"/>
                          <a:pt x="1175" y="549"/>
                          <a:pt x="1190" y="604"/>
                        </a:cubicBezTo>
                        <a:cubicBezTo>
                          <a:pt x="1205" y="659"/>
                          <a:pt x="1192" y="684"/>
                          <a:pt x="1201" y="715"/>
                        </a:cubicBezTo>
                        <a:cubicBezTo>
                          <a:pt x="1210" y="746"/>
                          <a:pt x="1241" y="776"/>
                          <a:pt x="1245" y="792"/>
                        </a:cubicBezTo>
                        <a:cubicBezTo>
                          <a:pt x="1249" y="808"/>
                          <a:pt x="1219" y="799"/>
                          <a:pt x="1223" y="814"/>
                        </a:cubicBezTo>
                        <a:cubicBezTo>
                          <a:pt x="1227" y="829"/>
                          <a:pt x="1261" y="857"/>
                          <a:pt x="1268" y="881"/>
                        </a:cubicBezTo>
                        <a:cubicBezTo>
                          <a:pt x="1275" y="905"/>
                          <a:pt x="1257" y="934"/>
                          <a:pt x="1268" y="958"/>
                        </a:cubicBezTo>
                        <a:cubicBezTo>
                          <a:pt x="1279" y="982"/>
                          <a:pt x="1321" y="988"/>
                          <a:pt x="1334" y="1025"/>
                        </a:cubicBezTo>
                        <a:cubicBezTo>
                          <a:pt x="1347" y="1062"/>
                          <a:pt x="1355" y="1119"/>
                          <a:pt x="1345" y="1180"/>
                        </a:cubicBezTo>
                        <a:cubicBezTo>
                          <a:pt x="1335" y="1241"/>
                          <a:pt x="1295" y="1342"/>
                          <a:pt x="1275" y="1394"/>
                        </a:cubicBezTo>
                        <a:cubicBezTo>
                          <a:pt x="1255" y="1446"/>
                          <a:pt x="1219" y="1418"/>
                          <a:pt x="1227" y="1490"/>
                        </a:cubicBezTo>
                        <a:cubicBezTo>
                          <a:pt x="1235" y="1562"/>
                          <a:pt x="1248" y="1717"/>
                          <a:pt x="1323" y="1826"/>
                        </a:cubicBezTo>
                        <a:cubicBezTo>
                          <a:pt x="1398" y="1935"/>
                          <a:pt x="1616" y="2086"/>
                          <a:pt x="1677" y="2144"/>
                        </a:cubicBezTo>
                        <a:cubicBezTo>
                          <a:pt x="1738" y="2202"/>
                          <a:pt x="1724" y="2126"/>
                          <a:pt x="1689" y="2177"/>
                        </a:cubicBezTo>
                        <a:cubicBezTo>
                          <a:pt x="1654" y="2228"/>
                          <a:pt x="1536" y="2445"/>
                          <a:pt x="1467" y="2450"/>
                        </a:cubicBezTo>
                        <a:cubicBezTo>
                          <a:pt x="1398" y="2455"/>
                          <a:pt x="1347" y="2338"/>
                          <a:pt x="1275" y="2210"/>
                        </a:cubicBezTo>
                        <a:cubicBezTo>
                          <a:pt x="1203" y="2082"/>
                          <a:pt x="1083" y="1826"/>
                          <a:pt x="1035" y="1682"/>
                        </a:cubicBezTo>
                        <a:cubicBezTo>
                          <a:pt x="987" y="1538"/>
                          <a:pt x="1003" y="1418"/>
                          <a:pt x="987" y="1346"/>
                        </a:cubicBezTo>
                        <a:cubicBezTo>
                          <a:pt x="971" y="1274"/>
                          <a:pt x="972" y="1204"/>
                          <a:pt x="939" y="1250"/>
                        </a:cubicBezTo>
                        <a:cubicBezTo>
                          <a:pt x="906" y="1296"/>
                          <a:pt x="815" y="1503"/>
                          <a:pt x="791" y="1623"/>
                        </a:cubicBezTo>
                        <a:cubicBezTo>
                          <a:pt x="767" y="1743"/>
                          <a:pt x="793" y="1861"/>
                          <a:pt x="795" y="1970"/>
                        </a:cubicBezTo>
                        <a:cubicBezTo>
                          <a:pt x="797" y="2079"/>
                          <a:pt x="810" y="2212"/>
                          <a:pt x="802" y="2276"/>
                        </a:cubicBezTo>
                        <a:cubicBezTo>
                          <a:pt x="794" y="2340"/>
                          <a:pt x="796" y="2341"/>
                          <a:pt x="747" y="2354"/>
                        </a:cubicBezTo>
                        <a:cubicBezTo>
                          <a:pt x="698" y="2367"/>
                          <a:pt x="547" y="2402"/>
                          <a:pt x="507" y="2354"/>
                        </a:cubicBezTo>
                        <a:cubicBezTo>
                          <a:pt x="467" y="2306"/>
                          <a:pt x="499" y="2202"/>
                          <a:pt x="507" y="2066"/>
                        </a:cubicBezTo>
                        <a:cubicBezTo>
                          <a:pt x="515" y="1930"/>
                          <a:pt x="531" y="1690"/>
                          <a:pt x="555" y="1538"/>
                        </a:cubicBezTo>
                        <a:cubicBezTo>
                          <a:pt x="579" y="1386"/>
                          <a:pt x="635" y="1250"/>
                          <a:pt x="651" y="1154"/>
                        </a:cubicBezTo>
                        <a:cubicBezTo>
                          <a:pt x="667" y="1058"/>
                          <a:pt x="667" y="1018"/>
                          <a:pt x="651" y="962"/>
                        </a:cubicBezTo>
                        <a:cubicBezTo>
                          <a:pt x="635" y="906"/>
                          <a:pt x="619" y="778"/>
                          <a:pt x="555" y="818"/>
                        </a:cubicBezTo>
                        <a:cubicBezTo>
                          <a:pt x="491" y="858"/>
                          <a:pt x="355" y="1154"/>
                          <a:pt x="267" y="1202"/>
                        </a:cubicBezTo>
                        <a:cubicBezTo>
                          <a:pt x="179" y="1250"/>
                          <a:pt x="54" y="1135"/>
                          <a:pt x="27" y="1106"/>
                        </a:cubicBezTo>
                        <a:cubicBezTo>
                          <a:pt x="0" y="1077"/>
                          <a:pt x="33" y="1097"/>
                          <a:pt x="105" y="1025"/>
                        </a:cubicBezTo>
                        <a:cubicBezTo>
                          <a:pt x="177" y="953"/>
                          <a:pt x="385" y="747"/>
                          <a:pt x="459" y="674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3464" name="Oval 21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541" y="719"/>
                    <a:ext cx="581" cy="573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grpSp>
              <p:nvGrpSpPr>
                <p:cNvPr id="52272" name="Group 217"/>
                <p:cNvGrpSpPr>
                  <a:grpSpLocks noChangeAspect="1"/>
                </p:cNvGrpSpPr>
                <p:nvPr/>
              </p:nvGrpSpPr>
              <p:grpSpPr bwMode="auto">
                <a:xfrm>
                  <a:off x="1824" y="2535"/>
                  <a:ext cx="362" cy="758"/>
                  <a:chOff x="3888" y="1440"/>
                  <a:chExt cx="1091" cy="2285"/>
                </a:xfrm>
              </p:grpSpPr>
              <p:sp>
                <p:nvSpPr>
                  <p:cNvPr id="53466" name="Oval 21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217" y="1437"/>
                    <a:ext cx="440" cy="431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3467" name="Freeform 219"/>
                  <p:cNvSpPr>
                    <a:spLocks noChangeAspect="1"/>
                  </p:cNvSpPr>
                  <p:nvPr/>
                </p:nvSpPr>
                <p:spPr bwMode="auto">
                  <a:xfrm>
                    <a:off x="3885" y="1868"/>
                    <a:ext cx="1096" cy="1859"/>
                  </a:xfrm>
                  <a:custGeom>
                    <a:avLst/>
                    <a:gdLst>
                      <a:gd name="T0" fmla="*/ 260 w 1091"/>
                      <a:gd name="T1" fmla="*/ 238 h 1853"/>
                      <a:gd name="T2" fmla="*/ 437 w 1091"/>
                      <a:gd name="T3" fmla="*/ 72 h 1853"/>
                      <a:gd name="T4" fmla="*/ 707 w 1091"/>
                      <a:gd name="T5" fmla="*/ 24 h 1853"/>
                      <a:gd name="T6" fmla="*/ 899 w 1091"/>
                      <a:gd name="T7" fmla="*/ 216 h 1853"/>
                      <a:gd name="T8" fmla="*/ 947 w 1091"/>
                      <a:gd name="T9" fmla="*/ 408 h 1853"/>
                      <a:gd name="T10" fmla="*/ 1091 w 1091"/>
                      <a:gd name="T11" fmla="*/ 648 h 1853"/>
                      <a:gd name="T12" fmla="*/ 947 w 1091"/>
                      <a:gd name="T13" fmla="*/ 840 h 1853"/>
                      <a:gd name="T14" fmla="*/ 755 w 1091"/>
                      <a:gd name="T15" fmla="*/ 552 h 1853"/>
                      <a:gd name="T16" fmla="*/ 755 w 1091"/>
                      <a:gd name="T17" fmla="*/ 744 h 1853"/>
                      <a:gd name="T18" fmla="*/ 755 w 1091"/>
                      <a:gd name="T19" fmla="*/ 840 h 1853"/>
                      <a:gd name="T20" fmla="*/ 786 w 1091"/>
                      <a:gd name="T21" fmla="*/ 964 h 1853"/>
                      <a:gd name="T22" fmla="*/ 798 w 1091"/>
                      <a:gd name="T23" fmla="*/ 1052 h 1853"/>
                      <a:gd name="T24" fmla="*/ 803 w 1091"/>
                      <a:gd name="T25" fmla="*/ 1224 h 1853"/>
                      <a:gd name="T26" fmla="*/ 759 w 1091"/>
                      <a:gd name="T27" fmla="*/ 1468 h 1853"/>
                      <a:gd name="T28" fmla="*/ 770 w 1091"/>
                      <a:gd name="T29" fmla="*/ 1667 h 1853"/>
                      <a:gd name="T30" fmla="*/ 792 w 1091"/>
                      <a:gd name="T31" fmla="*/ 1833 h 1853"/>
                      <a:gd name="T32" fmla="*/ 626 w 1091"/>
                      <a:gd name="T33" fmla="*/ 1789 h 1853"/>
                      <a:gd name="T34" fmla="*/ 637 w 1091"/>
                      <a:gd name="T35" fmla="*/ 1578 h 1853"/>
                      <a:gd name="T36" fmla="*/ 609 w 1091"/>
                      <a:gd name="T37" fmla="*/ 1052 h 1853"/>
                      <a:gd name="T38" fmla="*/ 471 w 1091"/>
                      <a:gd name="T39" fmla="*/ 1113 h 1853"/>
                      <a:gd name="T40" fmla="*/ 449 w 1091"/>
                      <a:gd name="T41" fmla="*/ 1279 h 1853"/>
                      <a:gd name="T42" fmla="*/ 437 w 1091"/>
                      <a:gd name="T43" fmla="*/ 1556 h 1853"/>
                      <a:gd name="T44" fmla="*/ 471 w 1091"/>
                      <a:gd name="T45" fmla="*/ 1711 h 1853"/>
                      <a:gd name="T46" fmla="*/ 249 w 1091"/>
                      <a:gd name="T47" fmla="*/ 1700 h 1853"/>
                      <a:gd name="T48" fmla="*/ 271 w 1091"/>
                      <a:gd name="T49" fmla="*/ 1401 h 1853"/>
                      <a:gd name="T50" fmla="*/ 332 w 1091"/>
                      <a:gd name="T51" fmla="*/ 1086 h 1853"/>
                      <a:gd name="T52" fmla="*/ 222 w 1091"/>
                      <a:gd name="T53" fmla="*/ 1030 h 1853"/>
                      <a:gd name="T54" fmla="*/ 316 w 1091"/>
                      <a:gd name="T55" fmla="*/ 759 h 1853"/>
                      <a:gd name="T56" fmla="*/ 393 w 1091"/>
                      <a:gd name="T57" fmla="*/ 493 h 1853"/>
                      <a:gd name="T58" fmla="*/ 144 w 1091"/>
                      <a:gd name="T59" fmla="*/ 576 h 1853"/>
                      <a:gd name="T60" fmla="*/ 5 w 1091"/>
                      <a:gd name="T61" fmla="*/ 482 h 1853"/>
                      <a:gd name="T62" fmla="*/ 177 w 1091"/>
                      <a:gd name="T63" fmla="*/ 321 h 1853"/>
                      <a:gd name="T64" fmla="*/ 177 w 1091"/>
                      <a:gd name="T65" fmla="*/ 309 h 1853"/>
                      <a:gd name="T66" fmla="*/ 174 w 1091"/>
                      <a:gd name="T67" fmla="*/ 318 h 1853"/>
                      <a:gd name="T68" fmla="*/ 180 w 1091"/>
                      <a:gd name="T69" fmla="*/ 309 h 1853"/>
                      <a:gd name="T70" fmla="*/ 192 w 1091"/>
                      <a:gd name="T71" fmla="*/ 300 h 1853"/>
                      <a:gd name="T72" fmla="*/ 294 w 1091"/>
                      <a:gd name="T73" fmla="*/ 204 h 18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1091" h="1853">
                        <a:moveTo>
                          <a:pt x="260" y="238"/>
                        </a:moveTo>
                        <a:cubicBezTo>
                          <a:pt x="289" y="210"/>
                          <a:pt x="363" y="108"/>
                          <a:pt x="437" y="72"/>
                        </a:cubicBezTo>
                        <a:cubicBezTo>
                          <a:pt x="511" y="36"/>
                          <a:pt x="630" y="0"/>
                          <a:pt x="707" y="24"/>
                        </a:cubicBezTo>
                        <a:cubicBezTo>
                          <a:pt x="784" y="48"/>
                          <a:pt x="859" y="152"/>
                          <a:pt x="899" y="216"/>
                        </a:cubicBezTo>
                        <a:cubicBezTo>
                          <a:pt x="939" y="280"/>
                          <a:pt x="915" y="336"/>
                          <a:pt x="947" y="408"/>
                        </a:cubicBezTo>
                        <a:cubicBezTo>
                          <a:pt x="979" y="480"/>
                          <a:pt x="1091" y="576"/>
                          <a:pt x="1091" y="648"/>
                        </a:cubicBezTo>
                        <a:cubicBezTo>
                          <a:pt x="1091" y="720"/>
                          <a:pt x="1003" y="856"/>
                          <a:pt x="947" y="840"/>
                        </a:cubicBezTo>
                        <a:cubicBezTo>
                          <a:pt x="891" y="824"/>
                          <a:pt x="787" y="568"/>
                          <a:pt x="755" y="552"/>
                        </a:cubicBezTo>
                        <a:cubicBezTo>
                          <a:pt x="723" y="536"/>
                          <a:pt x="755" y="696"/>
                          <a:pt x="755" y="744"/>
                        </a:cubicBezTo>
                        <a:cubicBezTo>
                          <a:pt x="755" y="792"/>
                          <a:pt x="750" y="803"/>
                          <a:pt x="755" y="840"/>
                        </a:cubicBezTo>
                        <a:cubicBezTo>
                          <a:pt x="760" y="877"/>
                          <a:pt x="779" y="929"/>
                          <a:pt x="786" y="964"/>
                        </a:cubicBezTo>
                        <a:cubicBezTo>
                          <a:pt x="793" y="999"/>
                          <a:pt x="795" y="1009"/>
                          <a:pt x="798" y="1052"/>
                        </a:cubicBezTo>
                        <a:cubicBezTo>
                          <a:pt x="801" y="1095"/>
                          <a:pt x="810" y="1155"/>
                          <a:pt x="803" y="1224"/>
                        </a:cubicBezTo>
                        <a:cubicBezTo>
                          <a:pt x="796" y="1293"/>
                          <a:pt x="764" y="1394"/>
                          <a:pt x="759" y="1468"/>
                        </a:cubicBezTo>
                        <a:cubicBezTo>
                          <a:pt x="754" y="1542"/>
                          <a:pt x="765" y="1606"/>
                          <a:pt x="770" y="1667"/>
                        </a:cubicBezTo>
                        <a:cubicBezTo>
                          <a:pt x="775" y="1728"/>
                          <a:pt x="816" y="1813"/>
                          <a:pt x="792" y="1833"/>
                        </a:cubicBezTo>
                        <a:cubicBezTo>
                          <a:pt x="768" y="1853"/>
                          <a:pt x="652" y="1832"/>
                          <a:pt x="626" y="1789"/>
                        </a:cubicBezTo>
                        <a:cubicBezTo>
                          <a:pt x="600" y="1746"/>
                          <a:pt x="640" y="1701"/>
                          <a:pt x="637" y="1578"/>
                        </a:cubicBezTo>
                        <a:cubicBezTo>
                          <a:pt x="634" y="1455"/>
                          <a:pt x="637" y="1130"/>
                          <a:pt x="609" y="1052"/>
                        </a:cubicBezTo>
                        <a:cubicBezTo>
                          <a:pt x="581" y="974"/>
                          <a:pt x="498" y="1075"/>
                          <a:pt x="471" y="1113"/>
                        </a:cubicBezTo>
                        <a:cubicBezTo>
                          <a:pt x="444" y="1151"/>
                          <a:pt x="455" y="1205"/>
                          <a:pt x="449" y="1279"/>
                        </a:cubicBezTo>
                        <a:cubicBezTo>
                          <a:pt x="443" y="1353"/>
                          <a:pt x="433" y="1484"/>
                          <a:pt x="437" y="1556"/>
                        </a:cubicBezTo>
                        <a:cubicBezTo>
                          <a:pt x="441" y="1628"/>
                          <a:pt x="502" y="1687"/>
                          <a:pt x="471" y="1711"/>
                        </a:cubicBezTo>
                        <a:cubicBezTo>
                          <a:pt x="440" y="1735"/>
                          <a:pt x="282" y="1752"/>
                          <a:pt x="249" y="1700"/>
                        </a:cubicBezTo>
                        <a:cubicBezTo>
                          <a:pt x="216" y="1648"/>
                          <a:pt x="257" y="1503"/>
                          <a:pt x="271" y="1401"/>
                        </a:cubicBezTo>
                        <a:cubicBezTo>
                          <a:pt x="285" y="1299"/>
                          <a:pt x="340" y="1148"/>
                          <a:pt x="332" y="1086"/>
                        </a:cubicBezTo>
                        <a:cubicBezTo>
                          <a:pt x="324" y="1024"/>
                          <a:pt x="225" y="1084"/>
                          <a:pt x="222" y="1030"/>
                        </a:cubicBezTo>
                        <a:cubicBezTo>
                          <a:pt x="219" y="976"/>
                          <a:pt x="288" y="848"/>
                          <a:pt x="316" y="759"/>
                        </a:cubicBezTo>
                        <a:cubicBezTo>
                          <a:pt x="344" y="670"/>
                          <a:pt x="422" y="523"/>
                          <a:pt x="393" y="493"/>
                        </a:cubicBezTo>
                        <a:cubicBezTo>
                          <a:pt x="364" y="463"/>
                          <a:pt x="209" y="578"/>
                          <a:pt x="144" y="576"/>
                        </a:cubicBezTo>
                        <a:cubicBezTo>
                          <a:pt x="79" y="574"/>
                          <a:pt x="0" y="524"/>
                          <a:pt x="5" y="482"/>
                        </a:cubicBezTo>
                        <a:cubicBezTo>
                          <a:pt x="10" y="440"/>
                          <a:pt x="148" y="350"/>
                          <a:pt x="177" y="321"/>
                        </a:cubicBezTo>
                        <a:cubicBezTo>
                          <a:pt x="206" y="292"/>
                          <a:pt x="177" y="309"/>
                          <a:pt x="177" y="309"/>
                        </a:cubicBezTo>
                        <a:cubicBezTo>
                          <a:pt x="177" y="309"/>
                          <a:pt x="174" y="318"/>
                          <a:pt x="174" y="318"/>
                        </a:cubicBezTo>
                        <a:cubicBezTo>
                          <a:pt x="174" y="318"/>
                          <a:pt x="177" y="312"/>
                          <a:pt x="180" y="309"/>
                        </a:cubicBezTo>
                        <a:cubicBezTo>
                          <a:pt x="183" y="306"/>
                          <a:pt x="173" y="318"/>
                          <a:pt x="192" y="300"/>
                        </a:cubicBezTo>
                        <a:cubicBezTo>
                          <a:pt x="211" y="282"/>
                          <a:pt x="273" y="224"/>
                          <a:pt x="294" y="204"/>
                        </a:cubicBezTo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3468" name="Freeform 220"/>
                  <p:cNvSpPr>
                    <a:spLocks noChangeAspect="1"/>
                  </p:cNvSpPr>
                  <p:nvPr/>
                </p:nvSpPr>
                <p:spPr bwMode="auto">
                  <a:xfrm>
                    <a:off x="4237" y="2533"/>
                    <a:ext cx="382" cy="59"/>
                  </a:xfrm>
                  <a:custGeom>
                    <a:avLst/>
                    <a:gdLst>
                      <a:gd name="T0" fmla="*/ 0 w 432"/>
                      <a:gd name="T1" fmla="*/ 0 h 1"/>
                      <a:gd name="T2" fmla="*/ 144 w 432"/>
                      <a:gd name="T3" fmla="*/ 0 h 1"/>
                      <a:gd name="T4" fmla="*/ 192 w 432"/>
                      <a:gd name="T5" fmla="*/ 0 h 1"/>
                      <a:gd name="T6" fmla="*/ 336 w 432"/>
                      <a:gd name="T7" fmla="*/ 0 h 1"/>
                      <a:gd name="T8" fmla="*/ 432 w 432"/>
                      <a:gd name="T9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32" h="1">
                        <a:moveTo>
                          <a:pt x="0" y="0"/>
                        </a:moveTo>
                        <a:cubicBezTo>
                          <a:pt x="56" y="0"/>
                          <a:pt x="112" y="0"/>
                          <a:pt x="144" y="0"/>
                        </a:cubicBezTo>
                        <a:cubicBezTo>
                          <a:pt x="176" y="0"/>
                          <a:pt x="160" y="0"/>
                          <a:pt x="192" y="0"/>
                        </a:cubicBezTo>
                        <a:cubicBezTo>
                          <a:pt x="224" y="0"/>
                          <a:pt x="296" y="0"/>
                          <a:pt x="336" y="0"/>
                        </a:cubicBezTo>
                        <a:cubicBezTo>
                          <a:pt x="376" y="0"/>
                          <a:pt x="404" y="0"/>
                          <a:pt x="432" y="0"/>
                        </a:cubicBezTo>
                      </a:path>
                    </a:pathLst>
                  </a:cu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</p:grpSp>
          <p:grpSp>
            <p:nvGrpSpPr>
              <p:cNvPr id="52257" name="Group 221"/>
              <p:cNvGrpSpPr>
                <a:grpSpLocks noChangeAspect="1"/>
              </p:cNvGrpSpPr>
              <p:nvPr/>
            </p:nvGrpSpPr>
            <p:grpSpPr bwMode="auto">
              <a:xfrm flipH="1">
                <a:off x="3936" y="2688"/>
                <a:ext cx="354" cy="501"/>
                <a:chOff x="1824" y="2064"/>
                <a:chExt cx="920" cy="1301"/>
              </a:xfrm>
            </p:grpSpPr>
            <p:grpSp>
              <p:nvGrpSpPr>
                <p:cNvPr id="52264" name="Group 222"/>
                <p:cNvGrpSpPr>
                  <a:grpSpLocks noChangeAspect="1"/>
                </p:cNvGrpSpPr>
                <p:nvPr/>
              </p:nvGrpSpPr>
              <p:grpSpPr bwMode="auto">
                <a:xfrm>
                  <a:off x="1986" y="2064"/>
                  <a:ext cx="758" cy="1301"/>
                  <a:chOff x="2133" y="720"/>
                  <a:chExt cx="1738" cy="2981"/>
                </a:xfrm>
              </p:grpSpPr>
              <p:sp>
                <p:nvSpPr>
                  <p:cNvPr id="53471" name="Freeform 223"/>
                  <p:cNvSpPr>
                    <a:spLocks noChangeAspect="1"/>
                  </p:cNvSpPr>
                  <p:nvPr/>
                </p:nvSpPr>
                <p:spPr bwMode="auto">
                  <a:xfrm>
                    <a:off x="2133" y="1251"/>
                    <a:ext cx="1735" cy="2447"/>
                  </a:xfrm>
                  <a:custGeom>
                    <a:avLst/>
                    <a:gdLst>
                      <a:gd name="T0" fmla="*/ 459 w 1738"/>
                      <a:gd name="T1" fmla="*/ 674 h 2455"/>
                      <a:gd name="T2" fmla="*/ 459 w 1738"/>
                      <a:gd name="T3" fmla="*/ 338 h 2455"/>
                      <a:gd name="T4" fmla="*/ 603 w 1738"/>
                      <a:gd name="T5" fmla="*/ 139 h 2455"/>
                      <a:gd name="T6" fmla="*/ 747 w 1738"/>
                      <a:gd name="T7" fmla="*/ 83 h 2455"/>
                      <a:gd name="T8" fmla="*/ 1002 w 1738"/>
                      <a:gd name="T9" fmla="*/ 50 h 2455"/>
                      <a:gd name="T10" fmla="*/ 1113 w 1738"/>
                      <a:gd name="T11" fmla="*/ 382 h 2455"/>
                      <a:gd name="T12" fmla="*/ 1190 w 1738"/>
                      <a:gd name="T13" fmla="*/ 604 h 2455"/>
                      <a:gd name="T14" fmla="*/ 1201 w 1738"/>
                      <a:gd name="T15" fmla="*/ 715 h 2455"/>
                      <a:gd name="T16" fmla="*/ 1245 w 1738"/>
                      <a:gd name="T17" fmla="*/ 792 h 2455"/>
                      <a:gd name="T18" fmla="*/ 1223 w 1738"/>
                      <a:gd name="T19" fmla="*/ 814 h 2455"/>
                      <a:gd name="T20" fmla="*/ 1268 w 1738"/>
                      <a:gd name="T21" fmla="*/ 881 h 2455"/>
                      <a:gd name="T22" fmla="*/ 1268 w 1738"/>
                      <a:gd name="T23" fmla="*/ 958 h 2455"/>
                      <a:gd name="T24" fmla="*/ 1334 w 1738"/>
                      <a:gd name="T25" fmla="*/ 1025 h 2455"/>
                      <a:gd name="T26" fmla="*/ 1345 w 1738"/>
                      <a:gd name="T27" fmla="*/ 1180 h 2455"/>
                      <a:gd name="T28" fmla="*/ 1275 w 1738"/>
                      <a:gd name="T29" fmla="*/ 1394 h 2455"/>
                      <a:gd name="T30" fmla="*/ 1227 w 1738"/>
                      <a:gd name="T31" fmla="*/ 1490 h 2455"/>
                      <a:gd name="T32" fmla="*/ 1323 w 1738"/>
                      <a:gd name="T33" fmla="*/ 1826 h 2455"/>
                      <a:gd name="T34" fmla="*/ 1677 w 1738"/>
                      <a:gd name="T35" fmla="*/ 2144 h 2455"/>
                      <a:gd name="T36" fmla="*/ 1689 w 1738"/>
                      <a:gd name="T37" fmla="*/ 2177 h 2455"/>
                      <a:gd name="T38" fmla="*/ 1467 w 1738"/>
                      <a:gd name="T39" fmla="*/ 2450 h 2455"/>
                      <a:gd name="T40" fmla="*/ 1275 w 1738"/>
                      <a:gd name="T41" fmla="*/ 2210 h 2455"/>
                      <a:gd name="T42" fmla="*/ 1035 w 1738"/>
                      <a:gd name="T43" fmla="*/ 1682 h 2455"/>
                      <a:gd name="T44" fmla="*/ 987 w 1738"/>
                      <a:gd name="T45" fmla="*/ 1346 h 2455"/>
                      <a:gd name="T46" fmla="*/ 939 w 1738"/>
                      <a:gd name="T47" fmla="*/ 1250 h 2455"/>
                      <a:gd name="T48" fmla="*/ 791 w 1738"/>
                      <a:gd name="T49" fmla="*/ 1623 h 2455"/>
                      <a:gd name="T50" fmla="*/ 795 w 1738"/>
                      <a:gd name="T51" fmla="*/ 1970 h 2455"/>
                      <a:gd name="T52" fmla="*/ 802 w 1738"/>
                      <a:gd name="T53" fmla="*/ 2276 h 2455"/>
                      <a:gd name="T54" fmla="*/ 747 w 1738"/>
                      <a:gd name="T55" fmla="*/ 2354 h 2455"/>
                      <a:gd name="T56" fmla="*/ 507 w 1738"/>
                      <a:gd name="T57" fmla="*/ 2354 h 2455"/>
                      <a:gd name="T58" fmla="*/ 507 w 1738"/>
                      <a:gd name="T59" fmla="*/ 2066 h 2455"/>
                      <a:gd name="T60" fmla="*/ 555 w 1738"/>
                      <a:gd name="T61" fmla="*/ 1538 h 2455"/>
                      <a:gd name="T62" fmla="*/ 651 w 1738"/>
                      <a:gd name="T63" fmla="*/ 1154 h 2455"/>
                      <a:gd name="T64" fmla="*/ 651 w 1738"/>
                      <a:gd name="T65" fmla="*/ 962 h 2455"/>
                      <a:gd name="T66" fmla="*/ 555 w 1738"/>
                      <a:gd name="T67" fmla="*/ 818 h 2455"/>
                      <a:gd name="T68" fmla="*/ 267 w 1738"/>
                      <a:gd name="T69" fmla="*/ 1202 h 2455"/>
                      <a:gd name="T70" fmla="*/ 27 w 1738"/>
                      <a:gd name="T71" fmla="*/ 1106 h 2455"/>
                      <a:gd name="T72" fmla="*/ 105 w 1738"/>
                      <a:gd name="T73" fmla="*/ 1025 h 2455"/>
                      <a:gd name="T74" fmla="*/ 459 w 1738"/>
                      <a:gd name="T75" fmla="*/ 674 h 24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1738" h="2455">
                        <a:moveTo>
                          <a:pt x="459" y="674"/>
                        </a:moveTo>
                        <a:cubicBezTo>
                          <a:pt x="539" y="570"/>
                          <a:pt x="435" y="427"/>
                          <a:pt x="459" y="338"/>
                        </a:cubicBezTo>
                        <a:cubicBezTo>
                          <a:pt x="483" y="249"/>
                          <a:pt x="555" y="181"/>
                          <a:pt x="603" y="139"/>
                        </a:cubicBezTo>
                        <a:cubicBezTo>
                          <a:pt x="651" y="97"/>
                          <a:pt x="681" y="98"/>
                          <a:pt x="747" y="83"/>
                        </a:cubicBezTo>
                        <a:cubicBezTo>
                          <a:pt x="813" y="68"/>
                          <a:pt x="941" y="0"/>
                          <a:pt x="1002" y="50"/>
                        </a:cubicBezTo>
                        <a:cubicBezTo>
                          <a:pt x="1063" y="100"/>
                          <a:pt x="1082" y="290"/>
                          <a:pt x="1113" y="382"/>
                        </a:cubicBezTo>
                        <a:cubicBezTo>
                          <a:pt x="1144" y="474"/>
                          <a:pt x="1175" y="549"/>
                          <a:pt x="1190" y="604"/>
                        </a:cubicBezTo>
                        <a:cubicBezTo>
                          <a:pt x="1205" y="659"/>
                          <a:pt x="1192" y="684"/>
                          <a:pt x="1201" y="715"/>
                        </a:cubicBezTo>
                        <a:cubicBezTo>
                          <a:pt x="1210" y="746"/>
                          <a:pt x="1241" y="776"/>
                          <a:pt x="1245" y="792"/>
                        </a:cubicBezTo>
                        <a:cubicBezTo>
                          <a:pt x="1249" y="808"/>
                          <a:pt x="1219" y="799"/>
                          <a:pt x="1223" y="814"/>
                        </a:cubicBezTo>
                        <a:cubicBezTo>
                          <a:pt x="1227" y="829"/>
                          <a:pt x="1261" y="857"/>
                          <a:pt x="1268" y="881"/>
                        </a:cubicBezTo>
                        <a:cubicBezTo>
                          <a:pt x="1275" y="905"/>
                          <a:pt x="1257" y="934"/>
                          <a:pt x="1268" y="958"/>
                        </a:cubicBezTo>
                        <a:cubicBezTo>
                          <a:pt x="1279" y="982"/>
                          <a:pt x="1321" y="988"/>
                          <a:pt x="1334" y="1025"/>
                        </a:cubicBezTo>
                        <a:cubicBezTo>
                          <a:pt x="1347" y="1062"/>
                          <a:pt x="1355" y="1119"/>
                          <a:pt x="1345" y="1180"/>
                        </a:cubicBezTo>
                        <a:cubicBezTo>
                          <a:pt x="1335" y="1241"/>
                          <a:pt x="1295" y="1342"/>
                          <a:pt x="1275" y="1394"/>
                        </a:cubicBezTo>
                        <a:cubicBezTo>
                          <a:pt x="1255" y="1446"/>
                          <a:pt x="1219" y="1418"/>
                          <a:pt x="1227" y="1490"/>
                        </a:cubicBezTo>
                        <a:cubicBezTo>
                          <a:pt x="1235" y="1562"/>
                          <a:pt x="1248" y="1717"/>
                          <a:pt x="1323" y="1826"/>
                        </a:cubicBezTo>
                        <a:cubicBezTo>
                          <a:pt x="1398" y="1935"/>
                          <a:pt x="1616" y="2086"/>
                          <a:pt x="1677" y="2144"/>
                        </a:cubicBezTo>
                        <a:cubicBezTo>
                          <a:pt x="1738" y="2202"/>
                          <a:pt x="1724" y="2126"/>
                          <a:pt x="1689" y="2177"/>
                        </a:cubicBezTo>
                        <a:cubicBezTo>
                          <a:pt x="1654" y="2228"/>
                          <a:pt x="1536" y="2445"/>
                          <a:pt x="1467" y="2450"/>
                        </a:cubicBezTo>
                        <a:cubicBezTo>
                          <a:pt x="1398" y="2455"/>
                          <a:pt x="1347" y="2338"/>
                          <a:pt x="1275" y="2210"/>
                        </a:cubicBezTo>
                        <a:cubicBezTo>
                          <a:pt x="1203" y="2082"/>
                          <a:pt x="1083" y="1826"/>
                          <a:pt x="1035" y="1682"/>
                        </a:cubicBezTo>
                        <a:cubicBezTo>
                          <a:pt x="987" y="1538"/>
                          <a:pt x="1003" y="1418"/>
                          <a:pt x="987" y="1346"/>
                        </a:cubicBezTo>
                        <a:cubicBezTo>
                          <a:pt x="971" y="1274"/>
                          <a:pt x="972" y="1204"/>
                          <a:pt x="939" y="1250"/>
                        </a:cubicBezTo>
                        <a:cubicBezTo>
                          <a:pt x="906" y="1296"/>
                          <a:pt x="815" y="1503"/>
                          <a:pt x="791" y="1623"/>
                        </a:cubicBezTo>
                        <a:cubicBezTo>
                          <a:pt x="767" y="1743"/>
                          <a:pt x="793" y="1861"/>
                          <a:pt x="795" y="1970"/>
                        </a:cubicBezTo>
                        <a:cubicBezTo>
                          <a:pt x="797" y="2079"/>
                          <a:pt x="810" y="2212"/>
                          <a:pt x="802" y="2276"/>
                        </a:cubicBezTo>
                        <a:cubicBezTo>
                          <a:pt x="794" y="2340"/>
                          <a:pt x="796" y="2341"/>
                          <a:pt x="747" y="2354"/>
                        </a:cubicBezTo>
                        <a:cubicBezTo>
                          <a:pt x="698" y="2367"/>
                          <a:pt x="547" y="2402"/>
                          <a:pt x="507" y="2354"/>
                        </a:cubicBezTo>
                        <a:cubicBezTo>
                          <a:pt x="467" y="2306"/>
                          <a:pt x="499" y="2202"/>
                          <a:pt x="507" y="2066"/>
                        </a:cubicBezTo>
                        <a:cubicBezTo>
                          <a:pt x="515" y="1930"/>
                          <a:pt x="531" y="1690"/>
                          <a:pt x="555" y="1538"/>
                        </a:cubicBezTo>
                        <a:cubicBezTo>
                          <a:pt x="579" y="1386"/>
                          <a:pt x="635" y="1250"/>
                          <a:pt x="651" y="1154"/>
                        </a:cubicBezTo>
                        <a:cubicBezTo>
                          <a:pt x="667" y="1058"/>
                          <a:pt x="667" y="1018"/>
                          <a:pt x="651" y="962"/>
                        </a:cubicBezTo>
                        <a:cubicBezTo>
                          <a:pt x="635" y="906"/>
                          <a:pt x="619" y="778"/>
                          <a:pt x="555" y="818"/>
                        </a:cubicBezTo>
                        <a:cubicBezTo>
                          <a:pt x="491" y="858"/>
                          <a:pt x="355" y="1154"/>
                          <a:pt x="267" y="1202"/>
                        </a:cubicBezTo>
                        <a:cubicBezTo>
                          <a:pt x="179" y="1250"/>
                          <a:pt x="54" y="1135"/>
                          <a:pt x="27" y="1106"/>
                        </a:cubicBezTo>
                        <a:cubicBezTo>
                          <a:pt x="0" y="1077"/>
                          <a:pt x="33" y="1097"/>
                          <a:pt x="105" y="1025"/>
                        </a:cubicBezTo>
                        <a:cubicBezTo>
                          <a:pt x="177" y="953"/>
                          <a:pt x="385" y="747"/>
                          <a:pt x="459" y="674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3472" name="Oval 22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543" y="723"/>
                    <a:ext cx="573" cy="573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grpSp>
              <p:nvGrpSpPr>
                <p:cNvPr id="52265" name="Group 225"/>
                <p:cNvGrpSpPr>
                  <a:grpSpLocks noChangeAspect="1"/>
                </p:cNvGrpSpPr>
                <p:nvPr/>
              </p:nvGrpSpPr>
              <p:grpSpPr bwMode="auto">
                <a:xfrm>
                  <a:off x="1824" y="2535"/>
                  <a:ext cx="362" cy="758"/>
                  <a:chOff x="3888" y="1440"/>
                  <a:chExt cx="1091" cy="2285"/>
                </a:xfrm>
              </p:grpSpPr>
              <p:sp>
                <p:nvSpPr>
                  <p:cNvPr id="53474" name="Oval 22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220" y="1443"/>
                    <a:ext cx="431" cy="431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3475" name="Freeform 227"/>
                  <p:cNvSpPr>
                    <a:spLocks noChangeAspect="1"/>
                  </p:cNvSpPr>
                  <p:nvPr/>
                </p:nvSpPr>
                <p:spPr bwMode="auto">
                  <a:xfrm>
                    <a:off x="3887" y="1873"/>
                    <a:ext cx="1086" cy="1849"/>
                  </a:xfrm>
                  <a:custGeom>
                    <a:avLst/>
                    <a:gdLst>
                      <a:gd name="T0" fmla="*/ 260 w 1091"/>
                      <a:gd name="T1" fmla="*/ 238 h 1853"/>
                      <a:gd name="T2" fmla="*/ 437 w 1091"/>
                      <a:gd name="T3" fmla="*/ 72 h 1853"/>
                      <a:gd name="T4" fmla="*/ 707 w 1091"/>
                      <a:gd name="T5" fmla="*/ 24 h 1853"/>
                      <a:gd name="T6" fmla="*/ 899 w 1091"/>
                      <a:gd name="T7" fmla="*/ 216 h 1853"/>
                      <a:gd name="T8" fmla="*/ 947 w 1091"/>
                      <a:gd name="T9" fmla="*/ 408 h 1853"/>
                      <a:gd name="T10" fmla="*/ 1091 w 1091"/>
                      <a:gd name="T11" fmla="*/ 648 h 1853"/>
                      <a:gd name="T12" fmla="*/ 947 w 1091"/>
                      <a:gd name="T13" fmla="*/ 840 h 1853"/>
                      <a:gd name="T14" fmla="*/ 755 w 1091"/>
                      <a:gd name="T15" fmla="*/ 552 h 1853"/>
                      <a:gd name="T16" fmla="*/ 755 w 1091"/>
                      <a:gd name="T17" fmla="*/ 744 h 1853"/>
                      <a:gd name="T18" fmla="*/ 755 w 1091"/>
                      <a:gd name="T19" fmla="*/ 840 h 1853"/>
                      <a:gd name="T20" fmla="*/ 786 w 1091"/>
                      <a:gd name="T21" fmla="*/ 964 h 1853"/>
                      <a:gd name="T22" fmla="*/ 798 w 1091"/>
                      <a:gd name="T23" fmla="*/ 1052 h 1853"/>
                      <a:gd name="T24" fmla="*/ 803 w 1091"/>
                      <a:gd name="T25" fmla="*/ 1224 h 1853"/>
                      <a:gd name="T26" fmla="*/ 759 w 1091"/>
                      <a:gd name="T27" fmla="*/ 1468 h 1853"/>
                      <a:gd name="T28" fmla="*/ 770 w 1091"/>
                      <a:gd name="T29" fmla="*/ 1667 h 1853"/>
                      <a:gd name="T30" fmla="*/ 792 w 1091"/>
                      <a:gd name="T31" fmla="*/ 1833 h 1853"/>
                      <a:gd name="T32" fmla="*/ 626 w 1091"/>
                      <a:gd name="T33" fmla="*/ 1789 h 1853"/>
                      <a:gd name="T34" fmla="*/ 637 w 1091"/>
                      <a:gd name="T35" fmla="*/ 1578 h 1853"/>
                      <a:gd name="T36" fmla="*/ 609 w 1091"/>
                      <a:gd name="T37" fmla="*/ 1052 h 1853"/>
                      <a:gd name="T38" fmla="*/ 471 w 1091"/>
                      <a:gd name="T39" fmla="*/ 1113 h 1853"/>
                      <a:gd name="T40" fmla="*/ 449 w 1091"/>
                      <a:gd name="T41" fmla="*/ 1279 h 1853"/>
                      <a:gd name="T42" fmla="*/ 437 w 1091"/>
                      <a:gd name="T43" fmla="*/ 1556 h 1853"/>
                      <a:gd name="T44" fmla="*/ 471 w 1091"/>
                      <a:gd name="T45" fmla="*/ 1711 h 1853"/>
                      <a:gd name="T46" fmla="*/ 249 w 1091"/>
                      <a:gd name="T47" fmla="*/ 1700 h 1853"/>
                      <a:gd name="T48" fmla="*/ 271 w 1091"/>
                      <a:gd name="T49" fmla="*/ 1401 h 1853"/>
                      <a:gd name="T50" fmla="*/ 332 w 1091"/>
                      <a:gd name="T51" fmla="*/ 1086 h 1853"/>
                      <a:gd name="T52" fmla="*/ 222 w 1091"/>
                      <a:gd name="T53" fmla="*/ 1030 h 1853"/>
                      <a:gd name="T54" fmla="*/ 316 w 1091"/>
                      <a:gd name="T55" fmla="*/ 759 h 1853"/>
                      <a:gd name="T56" fmla="*/ 393 w 1091"/>
                      <a:gd name="T57" fmla="*/ 493 h 1853"/>
                      <a:gd name="T58" fmla="*/ 144 w 1091"/>
                      <a:gd name="T59" fmla="*/ 576 h 1853"/>
                      <a:gd name="T60" fmla="*/ 5 w 1091"/>
                      <a:gd name="T61" fmla="*/ 482 h 1853"/>
                      <a:gd name="T62" fmla="*/ 177 w 1091"/>
                      <a:gd name="T63" fmla="*/ 321 h 1853"/>
                      <a:gd name="T64" fmla="*/ 177 w 1091"/>
                      <a:gd name="T65" fmla="*/ 309 h 1853"/>
                      <a:gd name="T66" fmla="*/ 174 w 1091"/>
                      <a:gd name="T67" fmla="*/ 318 h 1853"/>
                      <a:gd name="T68" fmla="*/ 180 w 1091"/>
                      <a:gd name="T69" fmla="*/ 309 h 1853"/>
                      <a:gd name="T70" fmla="*/ 192 w 1091"/>
                      <a:gd name="T71" fmla="*/ 300 h 1853"/>
                      <a:gd name="T72" fmla="*/ 294 w 1091"/>
                      <a:gd name="T73" fmla="*/ 204 h 18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1091" h="1853">
                        <a:moveTo>
                          <a:pt x="260" y="238"/>
                        </a:moveTo>
                        <a:cubicBezTo>
                          <a:pt x="289" y="210"/>
                          <a:pt x="363" y="108"/>
                          <a:pt x="437" y="72"/>
                        </a:cubicBezTo>
                        <a:cubicBezTo>
                          <a:pt x="511" y="36"/>
                          <a:pt x="630" y="0"/>
                          <a:pt x="707" y="24"/>
                        </a:cubicBezTo>
                        <a:cubicBezTo>
                          <a:pt x="784" y="48"/>
                          <a:pt x="859" y="152"/>
                          <a:pt x="899" y="216"/>
                        </a:cubicBezTo>
                        <a:cubicBezTo>
                          <a:pt x="939" y="280"/>
                          <a:pt x="915" y="336"/>
                          <a:pt x="947" y="408"/>
                        </a:cubicBezTo>
                        <a:cubicBezTo>
                          <a:pt x="979" y="480"/>
                          <a:pt x="1091" y="576"/>
                          <a:pt x="1091" y="648"/>
                        </a:cubicBezTo>
                        <a:cubicBezTo>
                          <a:pt x="1091" y="720"/>
                          <a:pt x="1003" y="856"/>
                          <a:pt x="947" y="840"/>
                        </a:cubicBezTo>
                        <a:cubicBezTo>
                          <a:pt x="891" y="824"/>
                          <a:pt x="787" y="568"/>
                          <a:pt x="755" y="552"/>
                        </a:cubicBezTo>
                        <a:cubicBezTo>
                          <a:pt x="723" y="536"/>
                          <a:pt x="755" y="696"/>
                          <a:pt x="755" y="744"/>
                        </a:cubicBezTo>
                        <a:cubicBezTo>
                          <a:pt x="755" y="792"/>
                          <a:pt x="750" y="803"/>
                          <a:pt x="755" y="840"/>
                        </a:cubicBezTo>
                        <a:cubicBezTo>
                          <a:pt x="760" y="877"/>
                          <a:pt x="779" y="929"/>
                          <a:pt x="786" y="964"/>
                        </a:cubicBezTo>
                        <a:cubicBezTo>
                          <a:pt x="793" y="999"/>
                          <a:pt x="795" y="1009"/>
                          <a:pt x="798" y="1052"/>
                        </a:cubicBezTo>
                        <a:cubicBezTo>
                          <a:pt x="801" y="1095"/>
                          <a:pt x="810" y="1155"/>
                          <a:pt x="803" y="1224"/>
                        </a:cubicBezTo>
                        <a:cubicBezTo>
                          <a:pt x="796" y="1293"/>
                          <a:pt x="764" y="1394"/>
                          <a:pt x="759" y="1468"/>
                        </a:cubicBezTo>
                        <a:cubicBezTo>
                          <a:pt x="754" y="1542"/>
                          <a:pt x="765" y="1606"/>
                          <a:pt x="770" y="1667"/>
                        </a:cubicBezTo>
                        <a:cubicBezTo>
                          <a:pt x="775" y="1728"/>
                          <a:pt x="816" y="1813"/>
                          <a:pt x="792" y="1833"/>
                        </a:cubicBezTo>
                        <a:cubicBezTo>
                          <a:pt x="768" y="1853"/>
                          <a:pt x="652" y="1832"/>
                          <a:pt x="626" y="1789"/>
                        </a:cubicBezTo>
                        <a:cubicBezTo>
                          <a:pt x="600" y="1746"/>
                          <a:pt x="640" y="1701"/>
                          <a:pt x="637" y="1578"/>
                        </a:cubicBezTo>
                        <a:cubicBezTo>
                          <a:pt x="634" y="1455"/>
                          <a:pt x="637" y="1130"/>
                          <a:pt x="609" y="1052"/>
                        </a:cubicBezTo>
                        <a:cubicBezTo>
                          <a:pt x="581" y="974"/>
                          <a:pt x="498" y="1075"/>
                          <a:pt x="471" y="1113"/>
                        </a:cubicBezTo>
                        <a:cubicBezTo>
                          <a:pt x="444" y="1151"/>
                          <a:pt x="455" y="1205"/>
                          <a:pt x="449" y="1279"/>
                        </a:cubicBezTo>
                        <a:cubicBezTo>
                          <a:pt x="443" y="1353"/>
                          <a:pt x="433" y="1484"/>
                          <a:pt x="437" y="1556"/>
                        </a:cubicBezTo>
                        <a:cubicBezTo>
                          <a:pt x="441" y="1628"/>
                          <a:pt x="502" y="1687"/>
                          <a:pt x="471" y="1711"/>
                        </a:cubicBezTo>
                        <a:cubicBezTo>
                          <a:pt x="440" y="1735"/>
                          <a:pt x="282" y="1752"/>
                          <a:pt x="249" y="1700"/>
                        </a:cubicBezTo>
                        <a:cubicBezTo>
                          <a:pt x="216" y="1648"/>
                          <a:pt x="257" y="1503"/>
                          <a:pt x="271" y="1401"/>
                        </a:cubicBezTo>
                        <a:cubicBezTo>
                          <a:pt x="285" y="1299"/>
                          <a:pt x="340" y="1148"/>
                          <a:pt x="332" y="1086"/>
                        </a:cubicBezTo>
                        <a:cubicBezTo>
                          <a:pt x="324" y="1024"/>
                          <a:pt x="225" y="1084"/>
                          <a:pt x="222" y="1030"/>
                        </a:cubicBezTo>
                        <a:cubicBezTo>
                          <a:pt x="219" y="976"/>
                          <a:pt x="288" y="848"/>
                          <a:pt x="316" y="759"/>
                        </a:cubicBezTo>
                        <a:cubicBezTo>
                          <a:pt x="344" y="670"/>
                          <a:pt x="422" y="523"/>
                          <a:pt x="393" y="493"/>
                        </a:cubicBezTo>
                        <a:cubicBezTo>
                          <a:pt x="364" y="463"/>
                          <a:pt x="209" y="578"/>
                          <a:pt x="144" y="576"/>
                        </a:cubicBezTo>
                        <a:cubicBezTo>
                          <a:pt x="79" y="574"/>
                          <a:pt x="0" y="524"/>
                          <a:pt x="5" y="482"/>
                        </a:cubicBezTo>
                        <a:cubicBezTo>
                          <a:pt x="10" y="440"/>
                          <a:pt x="148" y="350"/>
                          <a:pt x="177" y="321"/>
                        </a:cubicBezTo>
                        <a:cubicBezTo>
                          <a:pt x="206" y="292"/>
                          <a:pt x="177" y="309"/>
                          <a:pt x="177" y="309"/>
                        </a:cubicBezTo>
                        <a:cubicBezTo>
                          <a:pt x="177" y="309"/>
                          <a:pt x="174" y="318"/>
                          <a:pt x="174" y="318"/>
                        </a:cubicBezTo>
                        <a:cubicBezTo>
                          <a:pt x="174" y="318"/>
                          <a:pt x="177" y="312"/>
                          <a:pt x="180" y="309"/>
                        </a:cubicBezTo>
                        <a:cubicBezTo>
                          <a:pt x="183" y="306"/>
                          <a:pt x="173" y="318"/>
                          <a:pt x="192" y="300"/>
                        </a:cubicBezTo>
                        <a:cubicBezTo>
                          <a:pt x="211" y="282"/>
                          <a:pt x="273" y="224"/>
                          <a:pt x="294" y="204"/>
                        </a:cubicBezTo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3476" name="Freeform 228"/>
                  <p:cNvSpPr>
                    <a:spLocks noChangeAspect="1"/>
                  </p:cNvSpPr>
                  <p:nvPr/>
                </p:nvSpPr>
                <p:spPr bwMode="auto">
                  <a:xfrm>
                    <a:off x="4230" y="2539"/>
                    <a:ext cx="392" cy="59"/>
                  </a:xfrm>
                  <a:custGeom>
                    <a:avLst/>
                    <a:gdLst>
                      <a:gd name="T0" fmla="*/ 0 w 432"/>
                      <a:gd name="T1" fmla="*/ 0 h 1"/>
                      <a:gd name="T2" fmla="*/ 144 w 432"/>
                      <a:gd name="T3" fmla="*/ 0 h 1"/>
                      <a:gd name="T4" fmla="*/ 192 w 432"/>
                      <a:gd name="T5" fmla="*/ 0 h 1"/>
                      <a:gd name="T6" fmla="*/ 336 w 432"/>
                      <a:gd name="T7" fmla="*/ 0 h 1"/>
                      <a:gd name="T8" fmla="*/ 432 w 432"/>
                      <a:gd name="T9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32" h="1">
                        <a:moveTo>
                          <a:pt x="0" y="0"/>
                        </a:moveTo>
                        <a:cubicBezTo>
                          <a:pt x="56" y="0"/>
                          <a:pt x="112" y="0"/>
                          <a:pt x="144" y="0"/>
                        </a:cubicBezTo>
                        <a:cubicBezTo>
                          <a:pt x="176" y="0"/>
                          <a:pt x="160" y="0"/>
                          <a:pt x="192" y="0"/>
                        </a:cubicBezTo>
                        <a:cubicBezTo>
                          <a:pt x="224" y="0"/>
                          <a:pt x="296" y="0"/>
                          <a:pt x="336" y="0"/>
                        </a:cubicBezTo>
                        <a:cubicBezTo>
                          <a:pt x="376" y="0"/>
                          <a:pt x="404" y="0"/>
                          <a:pt x="432" y="0"/>
                        </a:cubicBezTo>
                      </a:path>
                    </a:pathLst>
                  </a:cu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</p:grpSp>
          <p:grpSp>
            <p:nvGrpSpPr>
              <p:cNvPr id="52258" name="Group 229"/>
              <p:cNvGrpSpPr>
                <a:grpSpLocks noChangeAspect="1"/>
              </p:cNvGrpSpPr>
              <p:nvPr/>
            </p:nvGrpSpPr>
            <p:grpSpPr bwMode="auto">
              <a:xfrm>
                <a:off x="3744" y="2064"/>
                <a:ext cx="336" cy="498"/>
                <a:chOff x="3360" y="1536"/>
                <a:chExt cx="628" cy="930"/>
              </a:xfrm>
            </p:grpSpPr>
            <p:sp>
              <p:nvSpPr>
                <p:cNvPr id="53478" name="Freeform 230"/>
                <p:cNvSpPr>
                  <a:spLocks noChangeAspect="1"/>
                </p:cNvSpPr>
                <p:nvPr/>
              </p:nvSpPr>
              <p:spPr bwMode="auto">
                <a:xfrm flipH="1">
                  <a:off x="3360" y="1698"/>
                  <a:ext cx="505" cy="754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3479" name="Oval 231"/>
                <p:cNvSpPr>
                  <a:spLocks noChangeAspect="1" noChangeArrowheads="1"/>
                </p:cNvSpPr>
                <p:nvPr/>
              </p:nvSpPr>
              <p:spPr bwMode="auto">
                <a:xfrm>
                  <a:off x="3601" y="1535"/>
                  <a:ext cx="168" cy="177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grpSp>
              <p:nvGrpSpPr>
                <p:cNvPr id="52261" name="Group 232"/>
                <p:cNvGrpSpPr>
                  <a:grpSpLocks noChangeAspect="1"/>
                </p:cNvGrpSpPr>
                <p:nvPr/>
              </p:nvGrpSpPr>
              <p:grpSpPr bwMode="auto">
                <a:xfrm>
                  <a:off x="3744" y="1920"/>
                  <a:ext cx="244" cy="546"/>
                  <a:chOff x="1213" y="1488"/>
                  <a:chExt cx="1091" cy="2309"/>
                </a:xfrm>
              </p:grpSpPr>
              <p:sp>
                <p:nvSpPr>
                  <p:cNvPr id="53481" name="Oval 23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585" y="1489"/>
                    <a:ext cx="428" cy="434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3482" name="Freeform 234"/>
                  <p:cNvSpPr>
                    <a:spLocks noChangeAspect="1"/>
                  </p:cNvSpPr>
                  <p:nvPr/>
                </p:nvSpPr>
                <p:spPr bwMode="auto">
                  <a:xfrm>
                    <a:off x="1209" y="1943"/>
                    <a:ext cx="1097" cy="1856"/>
                  </a:xfrm>
                  <a:custGeom>
                    <a:avLst/>
                    <a:gdLst>
                      <a:gd name="T0" fmla="*/ 260 w 1091"/>
                      <a:gd name="T1" fmla="*/ 238 h 1853"/>
                      <a:gd name="T2" fmla="*/ 437 w 1091"/>
                      <a:gd name="T3" fmla="*/ 72 h 1853"/>
                      <a:gd name="T4" fmla="*/ 707 w 1091"/>
                      <a:gd name="T5" fmla="*/ 24 h 1853"/>
                      <a:gd name="T6" fmla="*/ 899 w 1091"/>
                      <a:gd name="T7" fmla="*/ 216 h 1853"/>
                      <a:gd name="T8" fmla="*/ 947 w 1091"/>
                      <a:gd name="T9" fmla="*/ 408 h 1853"/>
                      <a:gd name="T10" fmla="*/ 1091 w 1091"/>
                      <a:gd name="T11" fmla="*/ 648 h 1853"/>
                      <a:gd name="T12" fmla="*/ 947 w 1091"/>
                      <a:gd name="T13" fmla="*/ 840 h 1853"/>
                      <a:gd name="T14" fmla="*/ 755 w 1091"/>
                      <a:gd name="T15" fmla="*/ 552 h 1853"/>
                      <a:gd name="T16" fmla="*/ 755 w 1091"/>
                      <a:gd name="T17" fmla="*/ 744 h 1853"/>
                      <a:gd name="T18" fmla="*/ 755 w 1091"/>
                      <a:gd name="T19" fmla="*/ 840 h 1853"/>
                      <a:gd name="T20" fmla="*/ 851 w 1091"/>
                      <a:gd name="T21" fmla="*/ 984 h 1853"/>
                      <a:gd name="T22" fmla="*/ 995 w 1091"/>
                      <a:gd name="T23" fmla="*/ 1128 h 1853"/>
                      <a:gd name="T24" fmla="*/ 803 w 1091"/>
                      <a:gd name="T25" fmla="*/ 1224 h 1853"/>
                      <a:gd name="T26" fmla="*/ 759 w 1091"/>
                      <a:gd name="T27" fmla="*/ 1468 h 1853"/>
                      <a:gd name="T28" fmla="*/ 770 w 1091"/>
                      <a:gd name="T29" fmla="*/ 1667 h 1853"/>
                      <a:gd name="T30" fmla="*/ 792 w 1091"/>
                      <a:gd name="T31" fmla="*/ 1833 h 1853"/>
                      <a:gd name="T32" fmla="*/ 626 w 1091"/>
                      <a:gd name="T33" fmla="*/ 1789 h 1853"/>
                      <a:gd name="T34" fmla="*/ 637 w 1091"/>
                      <a:gd name="T35" fmla="*/ 1578 h 1853"/>
                      <a:gd name="T36" fmla="*/ 604 w 1091"/>
                      <a:gd name="T37" fmla="*/ 1169 h 1853"/>
                      <a:gd name="T38" fmla="*/ 471 w 1091"/>
                      <a:gd name="T39" fmla="*/ 1113 h 1853"/>
                      <a:gd name="T40" fmla="*/ 449 w 1091"/>
                      <a:gd name="T41" fmla="*/ 1279 h 1853"/>
                      <a:gd name="T42" fmla="*/ 437 w 1091"/>
                      <a:gd name="T43" fmla="*/ 1556 h 1853"/>
                      <a:gd name="T44" fmla="*/ 471 w 1091"/>
                      <a:gd name="T45" fmla="*/ 1711 h 1853"/>
                      <a:gd name="T46" fmla="*/ 249 w 1091"/>
                      <a:gd name="T47" fmla="*/ 1700 h 1853"/>
                      <a:gd name="T48" fmla="*/ 271 w 1091"/>
                      <a:gd name="T49" fmla="*/ 1401 h 1853"/>
                      <a:gd name="T50" fmla="*/ 293 w 1091"/>
                      <a:gd name="T51" fmla="*/ 1113 h 1853"/>
                      <a:gd name="T52" fmla="*/ 94 w 1091"/>
                      <a:gd name="T53" fmla="*/ 1047 h 1853"/>
                      <a:gd name="T54" fmla="*/ 316 w 1091"/>
                      <a:gd name="T55" fmla="*/ 759 h 1853"/>
                      <a:gd name="T56" fmla="*/ 393 w 1091"/>
                      <a:gd name="T57" fmla="*/ 493 h 1853"/>
                      <a:gd name="T58" fmla="*/ 94 w 1091"/>
                      <a:gd name="T59" fmla="*/ 493 h 1853"/>
                      <a:gd name="T60" fmla="*/ 5 w 1091"/>
                      <a:gd name="T61" fmla="*/ 482 h 1853"/>
                      <a:gd name="T62" fmla="*/ 127 w 1091"/>
                      <a:gd name="T63" fmla="*/ 327 h 1853"/>
                      <a:gd name="T64" fmla="*/ 149 w 1091"/>
                      <a:gd name="T65" fmla="*/ 321 h 1853"/>
                      <a:gd name="T66" fmla="*/ 128 w 1091"/>
                      <a:gd name="T67" fmla="*/ 336 h 1853"/>
                      <a:gd name="T68" fmla="*/ 105 w 1091"/>
                      <a:gd name="T69" fmla="*/ 349 h 1853"/>
                      <a:gd name="T70" fmla="*/ 272 w 1091"/>
                      <a:gd name="T71" fmla="*/ 228 h 18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</a:cxnLst>
                    <a:rect l="0" t="0" r="r" b="b"/>
                    <a:pathLst>
                      <a:path w="1091" h="1853">
                        <a:moveTo>
                          <a:pt x="260" y="238"/>
                        </a:moveTo>
                        <a:cubicBezTo>
                          <a:pt x="289" y="210"/>
                          <a:pt x="363" y="108"/>
                          <a:pt x="437" y="72"/>
                        </a:cubicBezTo>
                        <a:cubicBezTo>
                          <a:pt x="511" y="36"/>
                          <a:pt x="630" y="0"/>
                          <a:pt x="707" y="24"/>
                        </a:cubicBezTo>
                        <a:cubicBezTo>
                          <a:pt x="784" y="48"/>
                          <a:pt x="859" y="152"/>
                          <a:pt x="899" y="216"/>
                        </a:cubicBezTo>
                        <a:cubicBezTo>
                          <a:pt x="939" y="280"/>
                          <a:pt x="915" y="336"/>
                          <a:pt x="947" y="408"/>
                        </a:cubicBezTo>
                        <a:cubicBezTo>
                          <a:pt x="979" y="480"/>
                          <a:pt x="1091" y="576"/>
                          <a:pt x="1091" y="648"/>
                        </a:cubicBezTo>
                        <a:cubicBezTo>
                          <a:pt x="1091" y="720"/>
                          <a:pt x="1003" y="856"/>
                          <a:pt x="947" y="840"/>
                        </a:cubicBezTo>
                        <a:cubicBezTo>
                          <a:pt x="891" y="824"/>
                          <a:pt x="787" y="568"/>
                          <a:pt x="755" y="552"/>
                        </a:cubicBezTo>
                        <a:cubicBezTo>
                          <a:pt x="723" y="536"/>
                          <a:pt x="755" y="696"/>
                          <a:pt x="755" y="744"/>
                        </a:cubicBezTo>
                        <a:cubicBezTo>
                          <a:pt x="755" y="792"/>
                          <a:pt x="739" y="800"/>
                          <a:pt x="755" y="840"/>
                        </a:cubicBezTo>
                        <a:cubicBezTo>
                          <a:pt x="771" y="880"/>
                          <a:pt x="811" y="936"/>
                          <a:pt x="851" y="984"/>
                        </a:cubicBezTo>
                        <a:cubicBezTo>
                          <a:pt x="891" y="1032"/>
                          <a:pt x="1003" y="1088"/>
                          <a:pt x="995" y="1128"/>
                        </a:cubicBezTo>
                        <a:cubicBezTo>
                          <a:pt x="987" y="1168"/>
                          <a:pt x="842" y="1167"/>
                          <a:pt x="803" y="1224"/>
                        </a:cubicBezTo>
                        <a:cubicBezTo>
                          <a:pt x="764" y="1281"/>
                          <a:pt x="764" y="1394"/>
                          <a:pt x="759" y="1468"/>
                        </a:cubicBezTo>
                        <a:cubicBezTo>
                          <a:pt x="754" y="1542"/>
                          <a:pt x="765" y="1606"/>
                          <a:pt x="770" y="1667"/>
                        </a:cubicBezTo>
                        <a:cubicBezTo>
                          <a:pt x="775" y="1728"/>
                          <a:pt x="816" y="1813"/>
                          <a:pt x="792" y="1833"/>
                        </a:cubicBezTo>
                        <a:cubicBezTo>
                          <a:pt x="768" y="1853"/>
                          <a:pt x="652" y="1832"/>
                          <a:pt x="626" y="1789"/>
                        </a:cubicBezTo>
                        <a:cubicBezTo>
                          <a:pt x="600" y="1746"/>
                          <a:pt x="641" y="1681"/>
                          <a:pt x="637" y="1578"/>
                        </a:cubicBezTo>
                        <a:cubicBezTo>
                          <a:pt x="633" y="1475"/>
                          <a:pt x="632" y="1246"/>
                          <a:pt x="604" y="1169"/>
                        </a:cubicBezTo>
                        <a:cubicBezTo>
                          <a:pt x="576" y="1092"/>
                          <a:pt x="497" y="1095"/>
                          <a:pt x="471" y="1113"/>
                        </a:cubicBezTo>
                        <a:cubicBezTo>
                          <a:pt x="445" y="1131"/>
                          <a:pt x="455" y="1205"/>
                          <a:pt x="449" y="1279"/>
                        </a:cubicBezTo>
                        <a:cubicBezTo>
                          <a:pt x="443" y="1353"/>
                          <a:pt x="433" y="1484"/>
                          <a:pt x="437" y="1556"/>
                        </a:cubicBezTo>
                        <a:cubicBezTo>
                          <a:pt x="441" y="1628"/>
                          <a:pt x="502" y="1687"/>
                          <a:pt x="471" y="1711"/>
                        </a:cubicBezTo>
                        <a:cubicBezTo>
                          <a:pt x="440" y="1735"/>
                          <a:pt x="282" y="1752"/>
                          <a:pt x="249" y="1700"/>
                        </a:cubicBezTo>
                        <a:cubicBezTo>
                          <a:pt x="216" y="1648"/>
                          <a:pt x="264" y="1499"/>
                          <a:pt x="271" y="1401"/>
                        </a:cubicBezTo>
                        <a:cubicBezTo>
                          <a:pt x="278" y="1303"/>
                          <a:pt x="322" y="1172"/>
                          <a:pt x="293" y="1113"/>
                        </a:cubicBezTo>
                        <a:cubicBezTo>
                          <a:pt x="264" y="1054"/>
                          <a:pt x="90" y="1106"/>
                          <a:pt x="94" y="1047"/>
                        </a:cubicBezTo>
                        <a:cubicBezTo>
                          <a:pt x="98" y="988"/>
                          <a:pt x="266" y="851"/>
                          <a:pt x="316" y="759"/>
                        </a:cubicBezTo>
                        <a:cubicBezTo>
                          <a:pt x="366" y="667"/>
                          <a:pt x="430" y="537"/>
                          <a:pt x="393" y="493"/>
                        </a:cubicBezTo>
                        <a:cubicBezTo>
                          <a:pt x="356" y="449"/>
                          <a:pt x="159" y="495"/>
                          <a:pt x="94" y="493"/>
                        </a:cubicBezTo>
                        <a:cubicBezTo>
                          <a:pt x="29" y="491"/>
                          <a:pt x="0" y="510"/>
                          <a:pt x="5" y="482"/>
                        </a:cubicBezTo>
                        <a:cubicBezTo>
                          <a:pt x="10" y="454"/>
                          <a:pt x="103" y="354"/>
                          <a:pt x="127" y="327"/>
                        </a:cubicBezTo>
                        <a:cubicBezTo>
                          <a:pt x="151" y="300"/>
                          <a:pt x="149" y="320"/>
                          <a:pt x="149" y="321"/>
                        </a:cubicBezTo>
                        <a:cubicBezTo>
                          <a:pt x="149" y="322"/>
                          <a:pt x="135" y="331"/>
                          <a:pt x="128" y="336"/>
                        </a:cubicBezTo>
                        <a:cubicBezTo>
                          <a:pt x="121" y="341"/>
                          <a:pt x="81" y="367"/>
                          <a:pt x="105" y="349"/>
                        </a:cubicBezTo>
                        <a:cubicBezTo>
                          <a:pt x="129" y="331"/>
                          <a:pt x="237" y="253"/>
                          <a:pt x="272" y="228"/>
                        </a:cubicBezTo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52248" name="Group 235"/>
            <p:cNvGrpSpPr>
              <a:grpSpLocks noChangeAspect="1"/>
            </p:cNvGrpSpPr>
            <p:nvPr/>
          </p:nvGrpSpPr>
          <p:grpSpPr bwMode="auto">
            <a:xfrm>
              <a:off x="1584" y="2571"/>
              <a:ext cx="269" cy="398"/>
              <a:chOff x="3360" y="1536"/>
              <a:chExt cx="628" cy="930"/>
            </a:xfrm>
          </p:grpSpPr>
          <p:sp>
            <p:nvSpPr>
              <p:cNvPr id="53484" name="Freeform 236"/>
              <p:cNvSpPr>
                <a:spLocks noChangeAspect="1"/>
              </p:cNvSpPr>
              <p:nvPr/>
            </p:nvSpPr>
            <p:spPr bwMode="auto">
              <a:xfrm flipH="1">
                <a:off x="3360" y="1697"/>
                <a:ext cx="504" cy="755"/>
              </a:xfrm>
              <a:custGeom>
                <a:avLst/>
                <a:gdLst>
                  <a:gd name="T0" fmla="*/ 459 w 1738"/>
                  <a:gd name="T1" fmla="*/ 674 h 2455"/>
                  <a:gd name="T2" fmla="*/ 459 w 1738"/>
                  <a:gd name="T3" fmla="*/ 338 h 2455"/>
                  <a:gd name="T4" fmla="*/ 603 w 1738"/>
                  <a:gd name="T5" fmla="*/ 139 h 2455"/>
                  <a:gd name="T6" fmla="*/ 747 w 1738"/>
                  <a:gd name="T7" fmla="*/ 83 h 2455"/>
                  <a:gd name="T8" fmla="*/ 1002 w 1738"/>
                  <a:gd name="T9" fmla="*/ 50 h 2455"/>
                  <a:gd name="T10" fmla="*/ 1113 w 1738"/>
                  <a:gd name="T11" fmla="*/ 382 h 2455"/>
                  <a:gd name="T12" fmla="*/ 1190 w 1738"/>
                  <a:gd name="T13" fmla="*/ 604 h 2455"/>
                  <a:gd name="T14" fmla="*/ 1201 w 1738"/>
                  <a:gd name="T15" fmla="*/ 715 h 2455"/>
                  <a:gd name="T16" fmla="*/ 1245 w 1738"/>
                  <a:gd name="T17" fmla="*/ 792 h 2455"/>
                  <a:gd name="T18" fmla="*/ 1223 w 1738"/>
                  <a:gd name="T19" fmla="*/ 814 h 2455"/>
                  <a:gd name="T20" fmla="*/ 1268 w 1738"/>
                  <a:gd name="T21" fmla="*/ 881 h 2455"/>
                  <a:gd name="T22" fmla="*/ 1268 w 1738"/>
                  <a:gd name="T23" fmla="*/ 958 h 2455"/>
                  <a:gd name="T24" fmla="*/ 1334 w 1738"/>
                  <a:gd name="T25" fmla="*/ 1025 h 2455"/>
                  <a:gd name="T26" fmla="*/ 1345 w 1738"/>
                  <a:gd name="T27" fmla="*/ 1180 h 2455"/>
                  <a:gd name="T28" fmla="*/ 1275 w 1738"/>
                  <a:gd name="T29" fmla="*/ 1394 h 2455"/>
                  <a:gd name="T30" fmla="*/ 1227 w 1738"/>
                  <a:gd name="T31" fmla="*/ 1490 h 2455"/>
                  <a:gd name="T32" fmla="*/ 1323 w 1738"/>
                  <a:gd name="T33" fmla="*/ 1826 h 2455"/>
                  <a:gd name="T34" fmla="*/ 1677 w 1738"/>
                  <a:gd name="T35" fmla="*/ 2144 h 2455"/>
                  <a:gd name="T36" fmla="*/ 1689 w 1738"/>
                  <a:gd name="T37" fmla="*/ 2177 h 2455"/>
                  <a:gd name="T38" fmla="*/ 1467 w 1738"/>
                  <a:gd name="T39" fmla="*/ 2450 h 2455"/>
                  <a:gd name="T40" fmla="*/ 1275 w 1738"/>
                  <a:gd name="T41" fmla="*/ 2210 h 2455"/>
                  <a:gd name="T42" fmla="*/ 1035 w 1738"/>
                  <a:gd name="T43" fmla="*/ 1682 h 2455"/>
                  <a:gd name="T44" fmla="*/ 987 w 1738"/>
                  <a:gd name="T45" fmla="*/ 1346 h 2455"/>
                  <a:gd name="T46" fmla="*/ 939 w 1738"/>
                  <a:gd name="T47" fmla="*/ 1250 h 2455"/>
                  <a:gd name="T48" fmla="*/ 791 w 1738"/>
                  <a:gd name="T49" fmla="*/ 1623 h 2455"/>
                  <a:gd name="T50" fmla="*/ 795 w 1738"/>
                  <a:gd name="T51" fmla="*/ 1970 h 2455"/>
                  <a:gd name="T52" fmla="*/ 802 w 1738"/>
                  <a:gd name="T53" fmla="*/ 2276 h 2455"/>
                  <a:gd name="T54" fmla="*/ 747 w 1738"/>
                  <a:gd name="T55" fmla="*/ 2354 h 2455"/>
                  <a:gd name="T56" fmla="*/ 507 w 1738"/>
                  <a:gd name="T57" fmla="*/ 2354 h 2455"/>
                  <a:gd name="T58" fmla="*/ 507 w 1738"/>
                  <a:gd name="T59" fmla="*/ 2066 h 2455"/>
                  <a:gd name="T60" fmla="*/ 555 w 1738"/>
                  <a:gd name="T61" fmla="*/ 1538 h 2455"/>
                  <a:gd name="T62" fmla="*/ 651 w 1738"/>
                  <a:gd name="T63" fmla="*/ 1154 h 2455"/>
                  <a:gd name="T64" fmla="*/ 651 w 1738"/>
                  <a:gd name="T65" fmla="*/ 962 h 2455"/>
                  <a:gd name="T66" fmla="*/ 555 w 1738"/>
                  <a:gd name="T67" fmla="*/ 818 h 2455"/>
                  <a:gd name="T68" fmla="*/ 267 w 1738"/>
                  <a:gd name="T69" fmla="*/ 1202 h 2455"/>
                  <a:gd name="T70" fmla="*/ 27 w 1738"/>
                  <a:gd name="T71" fmla="*/ 1106 h 2455"/>
                  <a:gd name="T72" fmla="*/ 105 w 1738"/>
                  <a:gd name="T73" fmla="*/ 1025 h 2455"/>
                  <a:gd name="T74" fmla="*/ 459 w 1738"/>
                  <a:gd name="T75" fmla="*/ 674 h 2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38" h="2455">
                    <a:moveTo>
                      <a:pt x="459" y="674"/>
                    </a:moveTo>
                    <a:cubicBezTo>
                      <a:pt x="539" y="570"/>
                      <a:pt x="435" y="427"/>
                      <a:pt x="459" y="338"/>
                    </a:cubicBezTo>
                    <a:cubicBezTo>
                      <a:pt x="483" y="249"/>
                      <a:pt x="555" y="181"/>
                      <a:pt x="603" y="139"/>
                    </a:cubicBezTo>
                    <a:cubicBezTo>
                      <a:pt x="651" y="97"/>
                      <a:pt x="681" y="98"/>
                      <a:pt x="747" y="83"/>
                    </a:cubicBezTo>
                    <a:cubicBezTo>
                      <a:pt x="813" y="68"/>
                      <a:pt x="941" y="0"/>
                      <a:pt x="1002" y="50"/>
                    </a:cubicBezTo>
                    <a:cubicBezTo>
                      <a:pt x="1063" y="100"/>
                      <a:pt x="1082" y="290"/>
                      <a:pt x="1113" y="382"/>
                    </a:cubicBezTo>
                    <a:cubicBezTo>
                      <a:pt x="1144" y="474"/>
                      <a:pt x="1175" y="549"/>
                      <a:pt x="1190" y="604"/>
                    </a:cubicBezTo>
                    <a:cubicBezTo>
                      <a:pt x="1205" y="659"/>
                      <a:pt x="1192" y="684"/>
                      <a:pt x="1201" y="715"/>
                    </a:cubicBezTo>
                    <a:cubicBezTo>
                      <a:pt x="1210" y="746"/>
                      <a:pt x="1241" y="776"/>
                      <a:pt x="1245" y="792"/>
                    </a:cubicBezTo>
                    <a:cubicBezTo>
                      <a:pt x="1249" y="808"/>
                      <a:pt x="1219" y="799"/>
                      <a:pt x="1223" y="814"/>
                    </a:cubicBezTo>
                    <a:cubicBezTo>
                      <a:pt x="1227" y="829"/>
                      <a:pt x="1261" y="857"/>
                      <a:pt x="1268" y="881"/>
                    </a:cubicBezTo>
                    <a:cubicBezTo>
                      <a:pt x="1275" y="905"/>
                      <a:pt x="1257" y="934"/>
                      <a:pt x="1268" y="958"/>
                    </a:cubicBezTo>
                    <a:cubicBezTo>
                      <a:pt x="1279" y="982"/>
                      <a:pt x="1321" y="988"/>
                      <a:pt x="1334" y="1025"/>
                    </a:cubicBezTo>
                    <a:cubicBezTo>
                      <a:pt x="1347" y="1062"/>
                      <a:pt x="1355" y="1119"/>
                      <a:pt x="1345" y="1180"/>
                    </a:cubicBezTo>
                    <a:cubicBezTo>
                      <a:pt x="1335" y="1241"/>
                      <a:pt x="1295" y="1342"/>
                      <a:pt x="1275" y="1394"/>
                    </a:cubicBezTo>
                    <a:cubicBezTo>
                      <a:pt x="1255" y="1446"/>
                      <a:pt x="1219" y="1418"/>
                      <a:pt x="1227" y="1490"/>
                    </a:cubicBezTo>
                    <a:cubicBezTo>
                      <a:pt x="1235" y="1562"/>
                      <a:pt x="1248" y="1717"/>
                      <a:pt x="1323" y="1826"/>
                    </a:cubicBezTo>
                    <a:cubicBezTo>
                      <a:pt x="1398" y="1935"/>
                      <a:pt x="1616" y="2086"/>
                      <a:pt x="1677" y="2144"/>
                    </a:cubicBezTo>
                    <a:cubicBezTo>
                      <a:pt x="1738" y="2202"/>
                      <a:pt x="1724" y="2126"/>
                      <a:pt x="1689" y="2177"/>
                    </a:cubicBezTo>
                    <a:cubicBezTo>
                      <a:pt x="1654" y="2228"/>
                      <a:pt x="1536" y="2445"/>
                      <a:pt x="1467" y="2450"/>
                    </a:cubicBezTo>
                    <a:cubicBezTo>
                      <a:pt x="1398" y="2455"/>
                      <a:pt x="1347" y="2338"/>
                      <a:pt x="1275" y="2210"/>
                    </a:cubicBezTo>
                    <a:cubicBezTo>
                      <a:pt x="1203" y="2082"/>
                      <a:pt x="1083" y="1826"/>
                      <a:pt x="1035" y="1682"/>
                    </a:cubicBezTo>
                    <a:cubicBezTo>
                      <a:pt x="987" y="1538"/>
                      <a:pt x="1003" y="1418"/>
                      <a:pt x="987" y="1346"/>
                    </a:cubicBezTo>
                    <a:cubicBezTo>
                      <a:pt x="971" y="1274"/>
                      <a:pt x="972" y="1204"/>
                      <a:pt x="939" y="1250"/>
                    </a:cubicBezTo>
                    <a:cubicBezTo>
                      <a:pt x="906" y="1296"/>
                      <a:pt x="815" y="1503"/>
                      <a:pt x="791" y="1623"/>
                    </a:cubicBezTo>
                    <a:cubicBezTo>
                      <a:pt x="767" y="1743"/>
                      <a:pt x="793" y="1861"/>
                      <a:pt x="795" y="1970"/>
                    </a:cubicBezTo>
                    <a:cubicBezTo>
                      <a:pt x="797" y="2079"/>
                      <a:pt x="810" y="2212"/>
                      <a:pt x="802" y="2276"/>
                    </a:cubicBezTo>
                    <a:cubicBezTo>
                      <a:pt x="794" y="2340"/>
                      <a:pt x="796" y="2341"/>
                      <a:pt x="747" y="2354"/>
                    </a:cubicBezTo>
                    <a:cubicBezTo>
                      <a:pt x="698" y="2367"/>
                      <a:pt x="547" y="2402"/>
                      <a:pt x="507" y="2354"/>
                    </a:cubicBezTo>
                    <a:cubicBezTo>
                      <a:pt x="467" y="2306"/>
                      <a:pt x="499" y="2202"/>
                      <a:pt x="507" y="2066"/>
                    </a:cubicBezTo>
                    <a:cubicBezTo>
                      <a:pt x="515" y="1930"/>
                      <a:pt x="531" y="1690"/>
                      <a:pt x="555" y="1538"/>
                    </a:cubicBezTo>
                    <a:cubicBezTo>
                      <a:pt x="579" y="1386"/>
                      <a:pt x="635" y="1250"/>
                      <a:pt x="651" y="1154"/>
                    </a:cubicBezTo>
                    <a:cubicBezTo>
                      <a:pt x="667" y="1058"/>
                      <a:pt x="667" y="1018"/>
                      <a:pt x="651" y="962"/>
                    </a:cubicBezTo>
                    <a:cubicBezTo>
                      <a:pt x="635" y="906"/>
                      <a:pt x="619" y="778"/>
                      <a:pt x="555" y="818"/>
                    </a:cubicBezTo>
                    <a:cubicBezTo>
                      <a:pt x="491" y="858"/>
                      <a:pt x="355" y="1154"/>
                      <a:pt x="267" y="1202"/>
                    </a:cubicBezTo>
                    <a:cubicBezTo>
                      <a:pt x="179" y="1250"/>
                      <a:pt x="54" y="1135"/>
                      <a:pt x="27" y="1106"/>
                    </a:cubicBezTo>
                    <a:cubicBezTo>
                      <a:pt x="0" y="1077"/>
                      <a:pt x="33" y="1097"/>
                      <a:pt x="105" y="1025"/>
                    </a:cubicBezTo>
                    <a:cubicBezTo>
                      <a:pt x="177" y="953"/>
                      <a:pt x="385" y="747"/>
                      <a:pt x="459" y="674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485" name="Oval 237"/>
              <p:cNvSpPr>
                <a:spLocks noChangeAspect="1" noChangeArrowheads="1"/>
              </p:cNvSpPr>
              <p:nvPr/>
            </p:nvSpPr>
            <p:spPr bwMode="auto">
              <a:xfrm>
                <a:off x="3600" y="1536"/>
                <a:ext cx="168" cy="17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52251" name="Group 238"/>
              <p:cNvGrpSpPr>
                <a:grpSpLocks noChangeAspect="1"/>
              </p:cNvGrpSpPr>
              <p:nvPr/>
            </p:nvGrpSpPr>
            <p:grpSpPr bwMode="auto">
              <a:xfrm>
                <a:off x="3744" y="1920"/>
                <a:ext cx="244" cy="546"/>
                <a:chOff x="1213" y="1488"/>
                <a:chExt cx="1091" cy="2309"/>
              </a:xfrm>
            </p:grpSpPr>
            <p:sp>
              <p:nvSpPr>
                <p:cNvPr id="53487" name="Oval 239"/>
                <p:cNvSpPr>
                  <a:spLocks noChangeAspect="1" noChangeArrowheads="1"/>
                </p:cNvSpPr>
                <p:nvPr/>
              </p:nvSpPr>
              <p:spPr bwMode="auto">
                <a:xfrm>
                  <a:off x="1584" y="1485"/>
                  <a:ext cx="428" cy="435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3488" name="Freeform 240"/>
                <p:cNvSpPr>
                  <a:spLocks noChangeAspect="1"/>
                </p:cNvSpPr>
                <p:nvPr/>
              </p:nvSpPr>
              <p:spPr bwMode="auto">
                <a:xfrm>
                  <a:off x="1208" y="1939"/>
                  <a:ext cx="1096" cy="1858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851 w 1091"/>
                    <a:gd name="T21" fmla="*/ 984 h 1853"/>
                    <a:gd name="T22" fmla="*/ 995 w 1091"/>
                    <a:gd name="T23" fmla="*/ 1128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4 w 1091"/>
                    <a:gd name="T37" fmla="*/ 1169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293 w 1091"/>
                    <a:gd name="T51" fmla="*/ 1113 h 1853"/>
                    <a:gd name="T52" fmla="*/ 94 w 1091"/>
                    <a:gd name="T53" fmla="*/ 1047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94 w 1091"/>
                    <a:gd name="T59" fmla="*/ 493 h 1853"/>
                    <a:gd name="T60" fmla="*/ 5 w 1091"/>
                    <a:gd name="T61" fmla="*/ 482 h 1853"/>
                    <a:gd name="T62" fmla="*/ 127 w 1091"/>
                    <a:gd name="T63" fmla="*/ 327 h 1853"/>
                    <a:gd name="T64" fmla="*/ 149 w 1091"/>
                    <a:gd name="T65" fmla="*/ 321 h 1853"/>
                    <a:gd name="T66" fmla="*/ 128 w 1091"/>
                    <a:gd name="T67" fmla="*/ 336 h 1853"/>
                    <a:gd name="T68" fmla="*/ 105 w 1091"/>
                    <a:gd name="T69" fmla="*/ 349 h 1853"/>
                    <a:gd name="T70" fmla="*/ 272 w 1091"/>
                    <a:gd name="T71" fmla="*/ 228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39" y="800"/>
                        <a:pt x="755" y="840"/>
                      </a:cubicBezTo>
                      <a:cubicBezTo>
                        <a:pt x="771" y="880"/>
                        <a:pt x="811" y="936"/>
                        <a:pt x="851" y="984"/>
                      </a:cubicBezTo>
                      <a:cubicBezTo>
                        <a:pt x="891" y="1032"/>
                        <a:pt x="1003" y="1088"/>
                        <a:pt x="995" y="1128"/>
                      </a:cubicBezTo>
                      <a:cubicBezTo>
                        <a:pt x="987" y="1168"/>
                        <a:pt x="842" y="1167"/>
                        <a:pt x="803" y="1224"/>
                      </a:cubicBezTo>
                      <a:cubicBezTo>
                        <a:pt x="764" y="1281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1" y="1681"/>
                        <a:pt x="637" y="1578"/>
                      </a:cubicBezTo>
                      <a:cubicBezTo>
                        <a:pt x="633" y="1475"/>
                        <a:pt x="632" y="1246"/>
                        <a:pt x="604" y="1169"/>
                      </a:cubicBezTo>
                      <a:cubicBezTo>
                        <a:pt x="576" y="1092"/>
                        <a:pt x="497" y="1095"/>
                        <a:pt x="471" y="1113"/>
                      </a:cubicBezTo>
                      <a:cubicBezTo>
                        <a:pt x="445" y="113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64" y="1499"/>
                        <a:pt x="271" y="1401"/>
                      </a:cubicBezTo>
                      <a:cubicBezTo>
                        <a:pt x="278" y="1303"/>
                        <a:pt x="322" y="1172"/>
                        <a:pt x="293" y="1113"/>
                      </a:cubicBezTo>
                      <a:cubicBezTo>
                        <a:pt x="264" y="1054"/>
                        <a:pt x="90" y="1106"/>
                        <a:pt x="94" y="1047"/>
                      </a:cubicBezTo>
                      <a:cubicBezTo>
                        <a:pt x="98" y="988"/>
                        <a:pt x="266" y="851"/>
                        <a:pt x="316" y="759"/>
                      </a:cubicBezTo>
                      <a:cubicBezTo>
                        <a:pt x="366" y="667"/>
                        <a:pt x="430" y="537"/>
                        <a:pt x="393" y="493"/>
                      </a:cubicBezTo>
                      <a:cubicBezTo>
                        <a:pt x="356" y="449"/>
                        <a:pt x="159" y="495"/>
                        <a:pt x="94" y="493"/>
                      </a:cubicBezTo>
                      <a:cubicBezTo>
                        <a:pt x="29" y="491"/>
                        <a:pt x="0" y="510"/>
                        <a:pt x="5" y="482"/>
                      </a:cubicBezTo>
                      <a:cubicBezTo>
                        <a:pt x="10" y="454"/>
                        <a:pt x="103" y="354"/>
                        <a:pt x="127" y="327"/>
                      </a:cubicBezTo>
                      <a:cubicBezTo>
                        <a:pt x="151" y="300"/>
                        <a:pt x="149" y="320"/>
                        <a:pt x="149" y="321"/>
                      </a:cubicBezTo>
                      <a:cubicBezTo>
                        <a:pt x="149" y="322"/>
                        <a:pt x="135" y="331"/>
                        <a:pt x="128" y="336"/>
                      </a:cubicBezTo>
                      <a:cubicBezTo>
                        <a:pt x="121" y="341"/>
                        <a:pt x="81" y="367"/>
                        <a:pt x="105" y="349"/>
                      </a:cubicBezTo>
                      <a:cubicBezTo>
                        <a:pt x="129" y="331"/>
                        <a:pt x="237" y="253"/>
                        <a:pt x="272" y="228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3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53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325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5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5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53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000"/>
                                        <p:tgtEl>
                                          <p:spTgt spid="53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000"/>
                                        <p:tgtEl>
                                          <p:spTgt spid="53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53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1000"/>
                                        <p:tgtEl>
                                          <p:spTgt spid="53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10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-5.28337E-6 C 0.04619 -0.01666 0.09237 -0.03332 0.1165 -0.03933 C 0.14063 -0.04535 0.13056 -0.04188 0.1448 -0.0361 C 0.15903 -0.03031 0.18073 -0.01759 0.20244 -0.00487 " pathEditMode="relative" ptsTypes="aaaA">
                                      <p:cBhvr>
                                        <p:cTn id="49" dur="1000" fill="hold"/>
                                        <p:tgtEl>
                                          <p:spTgt spid="533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85549E-6 C 0.01615 -0.02636 0.0323 -0.05249 0.05 -0.04555 C 0.06771 -0.03839 0.08681 0.02289 0.10591 0.04323 C 0.125 0.06335 0.15486 0.07028 0.16441 0.07583 " pathEditMode="relative" rAng="0" ptsTypes="aaaA">
                                      <p:cBhvr>
                                        <p:cTn id="51" dur="1000" fill="hold"/>
                                        <p:tgtEl>
                                          <p:spTgt spid="533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1156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726 0.01388 C -0.00642 0.00601 0.01441 -0.00162 0.02465 -0.00856 C 0.0349 -0.01573 0.02483 -0.00972 0.03385 -0.02799 C 0.04288 -0.04627 0.0658 -0.09785 0.07917 -0.1189 C 0.09254 -0.13995 0.10642 -0.14735 0.11354 -0.15476 " pathEditMode="relative" rAng="0" ptsTypes="aaaaa">
                                      <p:cBhvr>
                                        <p:cTn id="53" dur="1000" fill="hold"/>
                                        <p:tgtEl>
                                          <p:spTgt spid="534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31" y="-8443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71177E-7 C -0.00035 -0.00763 -0.00069 -0.01504 0.01094 -0.02198 C 0.02257 -0.02892 0.04653 -0.03562 0.07031 -0.04256 C 0.0941 -0.0495 0.12309 -0.05806 0.15417 -0.06431 C 0.18507 -0.07055 0.22049 -0.07541 0.25608 -0.08004 " pathEditMode="relative" rAng="0" ptsTypes="aaaaA">
                                      <p:cBhvr>
                                        <p:cTn id="55" dur="1000" fill="hold"/>
                                        <p:tgtEl>
                                          <p:spTgt spid="534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0" y="-4002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0.0104 C -0.00104 -0.01225 -0.00173 -0.01341 0.00903 -0.0104 C 0.0198 -0.00693 0.04375 0.00393 0.06546 0.00995 C 0.08716 0.01596 0.11424 0.02521 0.13924 0.02636 C 0.16407 0.02775 0.1941 0.02382 0.21476 0.01804 C 0.23559 0.01249 0.254 -0.00208 0.26441 -0.0074 " pathEditMode="relative" rAng="0" ptsTypes="aaaaaa">
                                      <p:cBhvr>
                                        <p:cTn id="57" dur="1000" fill="hold"/>
                                        <p:tgtEl>
                                          <p:spTgt spid="533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25" y="17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 build="p" animBg="1"/>
      <p:bldP spid="53255" grpId="0"/>
      <p:bldP spid="53325" grpId="0"/>
      <p:bldP spid="53377" grpId="0"/>
      <p:bldP spid="5341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11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11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6F4F3B-BA8A-D149-A425-EAECE2F04D84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EST Predictions – Axiom 9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762000" y="35052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447800"/>
            <a:ext cx="3886200" cy="4191000"/>
          </a:xfrm>
          <a:ln>
            <a:solidFill>
              <a:srgbClr val="993366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 smtClean="0">
                <a:cs typeface="+mn-cs"/>
              </a:rPr>
              <a:t>Then regulation less than some value increases</a:t>
            </a:r>
          </a:p>
        </p:txBody>
      </p:sp>
      <p:sp>
        <p:nvSpPr>
          <p:cNvPr id="54347" name="Rectangle 75"/>
          <p:cNvSpPr>
            <a:spLocks noChangeArrowheads="1"/>
          </p:cNvSpPr>
          <p:nvPr/>
        </p:nvSpPr>
        <p:spPr bwMode="auto">
          <a:xfrm>
            <a:off x="4800600" y="2209800"/>
            <a:ext cx="2667000" cy="129540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54348" name="Group 76"/>
          <p:cNvGrpSpPr>
            <a:grpSpLocks noChangeAspect="1"/>
          </p:cNvGrpSpPr>
          <p:nvPr/>
        </p:nvGrpSpPr>
        <p:grpSpPr bwMode="auto">
          <a:xfrm>
            <a:off x="5691188" y="2611438"/>
            <a:ext cx="2614612" cy="2036762"/>
            <a:chOff x="3504" y="1824"/>
            <a:chExt cx="2064" cy="1608"/>
          </a:xfrm>
        </p:grpSpPr>
        <p:grpSp>
          <p:nvGrpSpPr>
            <p:cNvPr id="54354" name="Group 77"/>
            <p:cNvGrpSpPr>
              <a:grpSpLocks noChangeAspect="1"/>
            </p:cNvGrpSpPr>
            <p:nvPr/>
          </p:nvGrpSpPr>
          <p:grpSpPr bwMode="auto">
            <a:xfrm>
              <a:off x="4752" y="1824"/>
              <a:ext cx="553" cy="988"/>
              <a:chOff x="1288" y="1296"/>
              <a:chExt cx="1440" cy="2572"/>
            </a:xfrm>
          </p:grpSpPr>
          <p:sp>
            <p:nvSpPr>
              <p:cNvPr id="54350" name="Oval 78"/>
              <p:cNvSpPr>
                <a:spLocks noChangeAspect="1" noChangeArrowheads="1"/>
              </p:cNvSpPr>
              <p:nvPr/>
            </p:nvSpPr>
            <p:spPr bwMode="auto">
              <a:xfrm>
                <a:off x="1922" y="1296"/>
                <a:ext cx="333" cy="385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4351" name="Freeform 79"/>
              <p:cNvSpPr>
                <a:spLocks noChangeAspect="1"/>
              </p:cNvSpPr>
              <p:nvPr/>
            </p:nvSpPr>
            <p:spPr bwMode="auto">
              <a:xfrm>
                <a:off x="1824" y="2542"/>
                <a:ext cx="721" cy="1325"/>
              </a:xfrm>
              <a:custGeom>
                <a:avLst/>
                <a:gdLst>
                  <a:gd name="T0" fmla="*/ 83 w 810"/>
                  <a:gd name="T1" fmla="*/ 96 h 1324"/>
                  <a:gd name="T2" fmla="*/ 91 w 810"/>
                  <a:gd name="T3" fmla="*/ 408 h 1324"/>
                  <a:gd name="T4" fmla="*/ 83 w 810"/>
                  <a:gd name="T5" fmla="*/ 592 h 1324"/>
                  <a:gd name="T6" fmla="*/ 35 w 810"/>
                  <a:gd name="T7" fmla="*/ 968 h 1324"/>
                  <a:gd name="T8" fmla="*/ 43 w 810"/>
                  <a:gd name="T9" fmla="*/ 1208 h 1324"/>
                  <a:gd name="T10" fmla="*/ 291 w 810"/>
                  <a:gd name="T11" fmla="*/ 1216 h 1324"/>
                  <a:gd name="T12" fmla="*/ 363 w 810"/>
                  <a:gd name="T13" fmla="*/ 560 h 1324"/>
                  <a:gd name="T14" fmla="*/ 419 w 810"/>
                  <a:gd name="T15" fmla="*/ 288 h 1324"/>
                  <a:gd name="T16" fmla="*/ 499 w 810"/>
                  <a:gd name="T17" fmla="*/ 848 h 1324"/>
                  <a:gd name="T18" fmla="*/ 547 w 810"/>
                  <a:gd name="T19" fmla="*/ 1248 h 1324"/>
                  <a:gd name="T20" fmla="*/ 771 w 810"/>
                  <a:gd name="T21" fmla="*/ 1280 h 1324"/>
                  <a:gd name="T22" fmla="*/ 779 w 810"/>
                  <a:gd name="T23" fmla="*/ 1080 h 1324"/>
                  <a:gd name="T24" fmla="*/ 715 w 810"/>
                  <a:gd name="T25" fmla="*/ 584 h 1324"/>
                  <a:gd name="T26" fmla="*/ 659 w 810"/>
                  <a:gd name="T27" fmla="*/ 0 h 1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10" h="1324">
                    <a:moveTo>
                      <a:pt x="83" y="96"/>
                    </a:moveTo>
                    <a:cubicBezTo>
                      <a:pt x="84" y="148"/>
                      <a:pt x="91" y="325"/>
                      <a:pt x="91" y="408"/>
                    </a:cubicBezTo>
                    <a:cubicBezTo>
                      <a:pt x="91" y="491"/>
                      <a:pt x="92" y="499"/>
                      <a:pt x="83" y="592"/>
                    </a:cubicBezTo>
                    <a:cubicBezTo>
                      <a:pt x="74" y="685"/>
                      <a:pt x="42" y="865"/>
                      <a:pt x="35" y="968"/>
                    </a:cubicBezTo>
                    <a:cubicBezTo>
                      <a:pt x="28" y="1071"/>
                      <a:pt x="0" y="1167"/>
                      <a:pt x="43" y="1208"/>
                    </a:cubicBezTo>
                    <a:cubicBezTo>
                      <a:pt x="86" y="1249"/>
                      <a:pt x="238" y="1324"/>
                      <a:pt x="291" y="1216"/>
                    </a:cubicBezTo>
                    <a:cubicBezTo>
                      <a:pt x="344" y="1108"/>
                      <a:pt x="342" y="715"/>
                      <a:pt x="363" y="560"/>
                    </a:cubicBezTo>
                    <a:cubicBezTo>
                      <a:pt x="384" y="405"/>
                      <a:pt x="396" y="240"/>
                      <a:pt x="419" y="288"/>
                    </a:cubicBezTo>
                    <a:cubicBezTo>
                      <a:pt x="442" y="336"/>
                      <a:pt x="478" y="688"/>
                      <a:pt x="499" y="848"/>
                    </a:cubicBezTo>
                    <a:cubicBezTo>
                      <a:pt x="520" y="1008"/>
                      <a:pt x="502" y="1176"/>
                      <a:pt x="547" y="1248"/>
                    </a:cubicBezTo>
                    <a:cubicBezTo>
                      <a:pt x="592" y="1320"/>
                      <a:pt x="732" y="1308"/>
                      <a:pt x="771" y="1280"/>
                    </a:cubicBezTo>
                    <a:cubicBezTo>
                      <a:pt x="810" y="1252"/>
                      <a:pt x="788" y="1196"/>
                      <a:pt x="779" y="1080"/>
                    </a:cubicBezTo>
                    <a:cubicBezTo>
                      <a:pt x="770" y="964"/>
                      <a:pt x="735" y="764"/>
                      <a:pt x="715" y="584"/>
                    </a:cubicBezTo>
                    <a:cubicBezTo>
                      <a:pt x="695" y="404"/>
                      <a:pt x="671" y="122"/>
                      <a:pt x="659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4352" name="Freeform 80"/>
              <p:cNvSpPr>
                <a:spLocks noChangeAspect="1"/>
              </p:cNvSpPr>
              <p:nvPr/>
            </p:nvSpPr>
            <p:spPr bwMode="auto">
              <a:xfrm>
                <a:off x="1288" y="1599"/>
                <a:ext cx="1155" cy="1073"/>
              </a:xfrm>
              <a:custGeom>
                <a:avLst/>
                <a:gdLst>
                  <a:gd name="T0" fmla="*/ 384 w 1155"/>
                  <a:gd name="T1" fmla="*/ 387 h 1071"/>
                  <a:gd name="T2" fmla="*/ 536 w 1155"/>
                  <a:gd name="T3" fmla="*/ 231 h 1071"/>
                  <a:gd name="T4" fmla="*/ 608 w 1155"/>
                  <a:gd name="T5" fmla="*/ 151 h 1071"/>
                  <a:gd name="T6" fmla="*/ 1008 w 1155"/>
                  <a:gd name="T7" fmla="*/ 111 h 1071"/>
                  <a:gd name="T8" fmla="*/ 1104 w 1155"/>
                  <a:gd name="T9" fmla="*/ 191 h 1071"/>
                  <a:gd name="T10" fmla="*/ 1120 w 1155"/>
                  <a:gd name="T11" fmla="*/ 351 h 1071"/>
                  <a:gd name="T12" fmla="*/ 1120 w 1155"/>
                  <a:gd name="T13" fmla="*/ 645 h 1071"/>
                  <a:gd name="T14" fmla="*/ 1152 w 1155"/>
                  <a:gd name="T15" fmla="*/ 983 h 1071"/>
                  <a:gd name="T16" fmla="*/ 1136 w 1155"/>
                  <a:gd name="T17" fmla="*/ 1039 h 1071"/>
                  <a:gd name="T18" fmla="*/ 1072 w 1155"/>
                  <a:gd name="T19" fmla="*/ 1055 h 1071"/>
                  <a:gd name="T20" fmla="*/ 888 w 1155"/>
                  <a:gd name="T21" fmla="*/ 1063 h 1071"/>
                  <a:gd name="T22" fmla="*/ 584 w 1155"/>
                  <a:gd name="T23" fmla="*/ 1007 h 1071"/>
                  <a:gd name="T24" fmla="*/ 568 w 1155"/>
                  <a:gd name="T25" fmla="*/ 743 h 1071"/>
                  <a:gd name="T26" fmla="*/ 584 w 1155"/>
                  <a:gd name="T27" fmla="*/ 623 h 1071"/>
                  <a:gd name="T28" fmla="*/ 560 w 1155"/>
                  <a:gd name="T29" fmla="*/ 455 h 1071"/>
                  <a:gd name="T30" fmla="*/ 401 w 1155"/>
                  <a:gd name="T31" fmla="*/ 592 h 1071"/>
                  <a:gd name="T32" fmla="*/ 144 w 1155"/>
                  <a:gd name="T33" fmla="*/ 351 h 1071"/>
                  <a:gd name="T34" fmla="*/ 32 w 1155"/>
                  <a:gd name="T35" fmla="*/ 239 h 1071"/>
                  <a:gd name="T36" fmla="*/ 8 w 1155"/>
                  <a:gd name="T37" fmla="*/ 159 h 1071"/>
                  <a:gd name="T38" fmla="*/ 80 w 1155"/>
                  <a:gd name="T39" fmla="*/ 39 h 1071"/>
                  <a:gd name="T40" fmla="*/ 393 w 1155"/>
                  <a:gd name="T41" fmla="*/ 396 h 10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155" h="1071">
                    <a:moveTo>
                      <a:pt x="384" y="387"/>
                    </a:moveTo>
                    <a:cubicBezTo>
                      <a:pt x="409" y="361"/>
                      <a:pt x="499" y="270"/>
                      <a:pt x="536" y="231"/>
                    </a:cubicBezTo>
                    <a:cubicBezTo>
                      <a:pt x="573" y="192"/>
                      <a:pt x="529" y="171"/>
                      <a:pt x="608" y="151"/>
                    </a:cubicBezTo>
                    <a:cubicBezTo>
                      <a:pt x="687" y="131"/>
                      <a:pt x="925" y="104"/>
                      <a:pt x="1008" y="111"/>
                    </a:cubicBezTo>
                    <a:cubicBezTo>
                      <a:pt x="1091" y="118"/>
                      <a:pt x="1085" y="151"/>
                      <a:pt x="1104" y="191"/>
                    </a:cubicBezTo>
                    <a:cubicBezTo>
                      <a:pt x="1123" y="231"/>
                      <a:pt x="1117" y="275"/>
                      <a:pt x="1120" y="351"/>
                    </a:cubicBezTo>
                    <a:cubicBezTo>
                      <a:pt x="1123" y="427"/>
                      <a:pt x="1115" y="540"/>
                      <a:pt x="1120" y="645"/>
                    </a:cubicBezTo>
                    <a:cubicBezTo>
                      <a:pt x="1125" y="750"/>
                      <a:pt x="1149" y="917"/>
                      <a:pt x="1152" y="983"/>
                    </a:cubicBezTo>
                    <a:cubicBezTo>
                      <a:pt x="1155" y="1049"/>
                      <a:pt x="1149" y="1027"/>
                      <a:pt x="1136" y="1039"/>
                    </a:cubicBezTo>
                    <a:cubicBezTo>
                      <a:pt x="1123" y="1051"/>
                      <a:pt x="1113" y="1051"/>
                      <a:pt x="1072" y="1055"/>
                    </a:cubicBezTo>
                    <a:cubicBezTo>
                      <a:pt x="1031" y="1059"/>
                      <a:pt x="969" y="1071"/>
                      <a:pt x="888" y="1063"/>
                    </a:cubicBezTo>
                    <a:cubicBezTo>
                      <a:pt x="807" y="1055"/>
                      <a:pt x="637" y="1060"/>
                      <a:pt x="584" y="1007"/>
                    </a:cubicBezTo>
                    <a:cubicBezTo>
                      <a:pt x="531" y="954"/>
                      <a:pt x="568" y="807"/>
                      <a:pt x="568" y="743"/>
                    </a:cubicBezTo>
                    <a:cubicBezTo>
                      <a:pt x="568" y="679"/>
                      <a:pt x="585" y="671"/>
                      <a:pt x="584" y="623"/>
                    </a:cubicBezTo>
                    <a:cubicBezTo>
                      <a:pt x="583" y="575"/>
                      <a:pt x="590" y="460"/>
                      <a:pt x="560" y="455"/>
                    </a:cubicBezTo>
                    <a:cubicBezTo>
                      <a:pt x="530" y="450"/>
                      <a:pt x="470" y="609"/>
                      <a:pt x="401" y="592"/>
                    </a:cubicBezTo>
                    <a:cubicBezTo>
                      <a:pt x="332" y="575"/>
                      <a:pt x="206" y="410"/>
                      <a:pt x="144" y="351"/>
                    </a:cubicBezTo>
                    <a:cubicBezTo>
                      <a:pt x="82" y="292"/>
                      <a:pt x="55" y="271"/>
                      <a:pt x="32" y="239"/>
                    </a:cubicBezTo>
                    <a:cubicBezTo>
                      <a:pt x="9" y="207"/>
                      <a:pt x="0" y="192"/>
                      <a:pt x="8" y="159"/>
                    </a:cubicBezTo>
                    <a:cubicBezTo>
                      <a:pt x="16" y="126"/>
                      <a:pt x="16" y="0"/>
                      <a:pt x="80" y="39"/>
                    </a:cubicBezTo>
                    <a:cubicBezTo>
                      <a:pt x="144" y="78"/>
                      <a:pt x="328" y="322"/>
                      <a:pt x="393" y="396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4353" name="Freeform 81"/>
              <p:cNvSpPr>
                <a:spLocks noChangeAspect="1"/>
              </p:cNvSpPr>
              <p:nvPr/>
            </p:nvSpPr>
            <p:spPr bwMode="auto">
              <a:xfrm>
                <a:off x="2352" y="1727"/>
                <a:ext cx="375" cy="672"/>
              </a:xfrm>
              <a:custGeom>
                <a:avLst/>
                <a:gdLst>
                  <a:gd name="T0" fmla="*/ 0 w 328"/>
                  <a:gd name="T1" fmla="*/ 0 h 624"/>
                  <a:gd name="T2" fmla="*/ 96 w 328"/>
                  <a:gd name="T3" fmla="*/ 96 h 624"/>
                  <a:gd name="T4" fmla="*/ 240 w 328"/>
                  <a:gd name="T5" fmla="*/ 336 h 624"/>
                  <a:gd name="T6" fmla="*/ 288 w 328"/>
                  <a:gd name="T7" fmla="*/ 480 h 624"/>
                  <a:gd name="T8" fmla="*/ 0 w 328"/>
                  <a:gd name="T9" fmla="*/ 624 h 6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8" h="624">
                    <a:moveTo>
                      <a:pt x="0" y="0"/>
                    </a:moveTo>
                    <a:cubicBezTo>
                      <a:pt x="28" y="20"/>
                      <a:pt x="56" y="40"/>
                      <a:pt x="96" y="96"/>
                    </a:cubicBezTo>
                    <a:cubicBezTo>
                      <a:pt x="136" y="152"/>
                      <a:pt x="208" y="272"/>
                      <a:pt x="240" y="336"/>
                    </a:cubicBezTo>
                    <a:cubicBezTo>
                      <a:pt x="272" y="400"/>
                      <a:pt x="328" y="432"/>
                      <a:pt x="288" y="480"/>
                    </a:cubicBezTo>
                    <a:cubicBezTo>
                      <a:pt x="248" y="528"/>
                      <a:pt x="124" y="576"/>
                      <a:pt x="0" y="624"/>
                    </a:cubicBezTo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" name="Freeform 82"/>
              <p:cNvSpPr>
                <a:spLocks noChangeAspect="1"/>
              </p:cNvSpPr>
              <p:nvPr/>
            </p:nvSpPr>
            <p:spPr bwMode="auto">
              <a:xfrm>
                <a:off x="2401" y="2063"/>
                <a:ext cx="101" cy="153"/>
              </a:xfrm>
              <a:custGeom>
                <a:avLst/>
                <a:gdLst>
                  <a:gd name="T0" fmla="*/ 0 w 104"/>
                  <a:gd name="T1" fmla="*/ 144 h 152"/>
                  <a:gd name="T2" fmla="*/ 48 w 104"/>
                  <a:gd name="T3" fmla="*/ 144 h 152"/>
                  <a:gd name="T4" fmla="*/ 96 w 104"/>
                  <a:gd name="T5" fmla="*/ 96 h 152"/>
                  <a:gd name="T6" fmla="*/ 0 w 104"/>
                  <a:gd name="T7" fmla="*/ 0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4" h="152">
                    <a:moveTo>
                      <a:pt x="0" y="144"/>
                    </a:moveTo>
                    <a:cubicBezTo>
                      <a:pt x="16" y="148"/>
                      <a:pt x="32" y="152"/>
                      <a:pt x="48" y="144"/>
                    </a:cubicBezTo>
                    <a:cubicBezTo>
                      <a:pt x="64" y="136"/>
                      <a:pt x="104" y="120"/>
                      <a:pt x="96" y="96"/>
                    </a:cubicBezTo>
                    <a:cubicBezTo>
                      <a:pt x="88" y="72"/>
                      <a:pt x="44" y="36"/>
                      <a:pt x="0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" name="Freeform 83"/>
              <p:cNvSpPr>
                <a:spLocks noChangeAspect="1"/>
              </p:cNvSpPr>
              <p:nvPr/>
            </p:nvSpPr>
            <p:spPr bwMode="auto">
              <a:xfrm>
                <a:off x="2016" y="1727"/>
                <a:ext cx="144" cy="114"/>
              </a:xfrm>
              <a:custGeom>
                <a:avLst/>
                <a:gdLst>
                  <a:gd name="T0" fmla="*/ 0 w 144"/>
                  <a:gd name="T1" fmla="*/ 0 h 112"/>
                  <a:gd name="T2" fmla="*/ 48 w 144"/>
                  <a:gd name="T3" fmla="*/ 96 h 112"/>
                  <a:gd name="T4" fmla="*/ 96 w 144"/>
                  <a:gd name="T5" fmla="*/ 96 h 112"/>
                  <a:gd name="T6" fmla="*/ 144 w 144"/>
                  <a:gd name="T7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4" h="112">
                    <a:moveTo>
                      <a:pt x="0" y="0"/>
                    </a:moveTo>
                    <a:cubicBezTo>
                      <a:pt x="16" y="40"/>
                      <a:pt x="32" y="80"/>
                      <a:pt x="48" y="96"/>
                    </a:cubicBezTo>
                    <a:cubicBezTo>
                      <a:pt x="64" y="112"/>
                      <a:pt x="80" y="112"/>
                      <a:pt x="96" y="96"/>
                    </a:cubicBezTo>
                    <a:cubicBezTo>
                      <a:pt x="112" y="80"/>
                      <a:pt x="128" y="40"/>
                      <a:pt x="1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4356" name="Freeform 84"/>
              <p:cNvSpPr>
                <a:spLocks noChangeAspect="1"/>
              </p:cNvSpPr>
              <p:nvPr/>
            </p:nvSpPr>
            <p:spPr bwMode="auto">
              <a:xfrm>
                <a:off x="2036" y="1776"/>
                <a:ext cx="114" cy="679"/>
              </a:xfrm>
              <a:custGeom>
                <a:avLst/>
                <a:gdLst>
                  <a:gd name="T0" fmla="*/ 11 w 112"/>
                  <a:gd name="T1" fmla="*/ 48 h 680"/>
                  <a:gd name="T2" fmla="*/ 11 w 112"/>
                  <a:gd name="T3" fmla="*/ 336 h 680"/>
                  <a:gd name="T4" fmla="*/ 11 w 112"/>
                  <a:gd name="T5" fmla="*/ 480 h 680"/>
                  <a:gd name="T6" fmla="*/ 11 w 112"/>
                  <a:gd name="T7" fmla="*/ 576 h 680"/>
                  <a:gd name="T8" fmla="*/ 75 w 112"/>
                  <a:gd name="T9" fmla="*/ 664 h 680"/>
                  <a:gd name="T10" fmla="*/ 107 w 112"/>
                  <a:gd name="T11" fmla="*/ 480 h 680"/>
                  <a:gd name="T12" fmla="*/ 107 w 112"/>
                  <a:gd name="T13" fmla="*/ 240 h 680"/>
                  <a:gd name="T14" fmla="*/ 107 w 112"/>
                  <a:gd name="T15" fmla="*/ 0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2" h="680">
                    <a:moveTo>
                      <a:pt x="11" y="48"/>
                    </a:moveTo>
                    <a:cubicBezTo>
                      <a:pt x="11" y="156"/>
                      <a:pt x="11" y="264"/>
                      <a:pt x="11" y="336"/>
                    </a:cubicBezTo>
                    <a:cubicBezTo>
                      <a:pt x="11" y="408"/>
                      <a:pt x="11" y="440"/>
                      <a:pt x="11" y="480"/>
                    </a:cubicBezTo>
                    <a:cubicBezTo>
                      <a:pt x="11" y="520"/>
                      <a:pt x="0" y="545"/>
                      <a:pt x="11" y="576"/>
                    </a:cubicBezTo>
                    <a:cubicBezTo>
                      <a:pt x="22" y="607"/>
                      <a:pt x="59" y="680"/>
                      <a:pt x="75" y="664"/>
                    </a:cubicBezTo>
                    <a:cubicBezTo>
                      <a:pt x="91" y="648"/>
                      <a:pt x="102" y="551"/>
                      <a:pt x="107" y="480"/>
                    </a:cubicBezTo>
                    <a:cubicBezTo>
                      <a:pt x="112" y="409"/>
                      <a:pt x="107" y="320"/>
                      <a:pt x="107" y="240"/>
                    </a:cubicBezTo>
                    <a:cubicBezTo>
                      <a:pt x="107" y="160"/>
                      <a:pt x="107" y="80"/>
                      <a:pt x="107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54355" name="Group 85"/>
            <p:cNvGrpSpPr>
              <a:grpSpLocks noChangeAspect="1"/>
            </p:cNvGrpSpPr>
            <p:nvPr/>
          </p:nvGrpSpPr>
          <p:grpSpPr bwMode="auto">
            <a:xfrm>
              <a:off x="3504" y="2736"/>
              <a:ext cx="2064" cy="696"/>
              <a:chOff x="3504" y="2736"/>
              <a:chExt cx="2064" cy="696"/>
            </a:xfrm>
          </p:grpSpPr>
          <p:sp>
            <p:nvSpPr>
              <p:cNvPr id="54358" name="Arc 86"/>
              <p:cNvSpPr>
                <a:spLocks noChangeAspect="1"/>
              </p:cNvSpPr>
              <p:nvPr/>
            </p:nvSpPr>
            <p:spPr bwMode="auto">
              <a:xfrm rot="-679112" flipH="1" flipV="1">
                <a:off x="3600" y="2736"/>
                <a:ext cx="1916" cy="528"/>
              </a:xfrm>
              <a:custGeom>
                <a:avLst/>
                <a:gdLst>
                  <a:gd name="G0" fmla="+- 1700 0 0"/>
                  <a:gd name="G1" fmla="+- 21600 0 0"/>
                  <a:gd name="G2" fmla="+- 21600 0 0"/>
                  <a:gd name="T0" fmla="*/ 0 w 23300"/>
                  <a:gd name="T1" fmla="*/ 67 h 21600"/>
                  <a:gd name="T2" fmla="*/ 23300 w 23300"/>
                  <a:gd name="T3" fmla="*/ 21600 h 21600"/>
                  <a:gd name="T4" fmla="*/ 1700 w 233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300" h="21600" fill="none" extrusionOk="0">
                    <a:moveTo>
                      <a:pt x="0" y="67"/>
                    </a:moveTo>
                    <a:cubicBezTo>
                      <a:pt x="565" y="22"/>
                      <a:pt x="1132" y="-1"/>
                      <a:pt x="1700" y="-1"/>
                    </a:cubicBezTo>
                    <a:cubicBezTo>
                      <a:pt x="13629" y="-1"/>
                      <a:pt x="23300" y="9670"/>
                      <a:pt x="23300" y="21600"/>
                    </a:cubicBezTo>
                  </a:path>
                  <a:path w="23300" h="21600" stroke="0" extrusionOk="0">
                    <a:moveTo>
                      <a:pt x="0" y="67"/>
                    </a:moveTo>
                    <a:cubicBezTo>
                      <a:pt x="565" y="22"/>
                      <a:pt x="1132" y="-1"/>
                      <a:pt x="1700" y="-1"/>
                    </a:cubicBezTo>
                    <a:cubicBezTo>
                      <a:pt x="13629" y="-1"/>
                      <a:pt x="23300" y="9670"/>
                      <a:pt x="23300" y="21600"/>
                    </a:cubicBezTo>
                    <a:lnTo>
                      <a:pt x="1700" y="21600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54357" name="Group 87"/>
              <p:cNvGrpSpPr>
                <a:grpSpLocks noChangeAspect="1"/>
              </p:cNvGrpSpPr>
              <p:nvPr/>
            </p:nvGrpSpPr>
            <p:grpSpPr bwMode="auto">
              <a:xfrm>
                <a:off x="5136" y="2832"/>
                <a:ext cx="432" cy="423"/>
                <a:chOff x="3293" y="1392"/>
                <a:chExt cx="975" cy="956"/>
              </a:xfrm>
            </p:grpSpPr>
            <p:sp>
              <p:nvSpPr>
                <p:cNvPr id="4" name="Oval 88"/>
                <p:cNvSpPr>
                  <a:spLocks noChangeAspect="1" noChangeArrowheads="1"/>
                </p:cNvSpPr>
                <p:nvPr/>
              </p:nvSpPr>
              <p:spPr bwMode="auto">
                <a:xfrm>
                  <a:off x="3601" y="1394"/>
                  <a:ext cx="337" cy="382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" name="Freeform 89"/>
                <p:cNvSpPr>
                  <a:spLocks noChangeAspect="1"/>
                </p:cNvSpPr>
                <p:nvPr/>
              </p:nvSpPr>
              <p:spPr bwMode="auto">
                <a:xfrm>
                  <a:off x="3292" y="1779"/>
                  <a:ext cx="976" cy="569"/>
                </a:xfrm>
                <a:custGeom>
                  <a:avLst/>
                  <a:gdLst>
                    <a:gd name="T0" fmla="*/ 179 w 975"/>
                    <a:gd name="T1" fmla="*/ 181 h 569"/>
                    <a:gd name="T2" fmla="*/ 283 w 975"/>
                    <a:gd name="T3" fmla="*/ 29 h 569"/>
                    <a:gd name="T4" fmla="*/ 563 w 975"/>
                    <a:gd name="T5" fmla="*/ 21 h 569"/>
                    <a:gd name="T6" fmla="*/ 707 w 975"/>
                    <a:gd name="T7" fmla="*/ 37 h 569"/>
                    <a:gd name="T8" fmla="*/ 851 w 975"/>
                    <a:gd name="T9" fmla="*/ 245 h 569"/>
                    <a:gd name="T10" fmla="*/ 939 w 975"/>
                    <a:gd name="T11" fmla="*/ 445 h 569"/>
                    <a:gd name="T12" fmla="*/ 955 w 975"/>
                    <a:gd name="T13" fmla="*/ 517 h 569"/>
                    <a:gd name="T14" fmla="*/ 819 w 975"/>
                    <a:gd name="T15" fmla="*/ 517 h 569"/>
                    <a:gd name="T16" fmla="*/ 795 w 975"/>
                    <a:gd name="T17" fmla="*/ 493 h 569"/>
                    <a:gd name="T18" fmla="*/ 659 w 975"/>
                    <a:gd name="T19" fmla="*/ 261 h 569"/>
                    <a:gd name="T20" fmla="*/ 675 w 975"/>
                    <a:gd name="T21" fmla="*/ 429 h 569"/>
                    <a:gd name="T22" fmla="*/ 659 w 975"/>
                    <a:gd name="T23" fmla="*/ 549 h 569"/>
                    <a:gd name="T24" fmla="*/ 315 w 975"/>
                    <a:gd name="T25" fmla="*/ 549 h 569"/>
                    <a:gd name="T26" fmla="*/ 275 w 975"/>
                    <a:gd name="T27" fmla="*/ 485 h 569"/>
                    <a:gd name="T28" fmla="*/ 323 w 975"/>
                    <a:gd name="T29" fmla="*/ 245 h 569"/>
                    <a:gd name="T30" fmla="*/ 99 w 975"/>
                    <a:gd name="T31" fmla="*/ 517 h 569"/>
                    <a:gd name="T32" fmla="*/ 11 w 975"/>
                    <a:gd name="T33" fmla="*/ 397 h 569"/>
                    <a:gd name="T34" fmla="*/ 163 w 975"/>
                    <a:gd name="T35" fmla="*/ 189 h 569"/>
                    <a:gd name="T36" fmla="*/ 179 w 975"/>
                    <a:gd name="T37" fmla="*/ 181 h 5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975" h="569">
                      <a:moveTo>
                        <a:pt x="179" y="181"/>
                      </a:moveTo>
                      <a:cubicBezTo>
                        <a:pt x="196" y="157"/>
                        <a:pt x="219" y="56"/>
                        <a:pt x="283" y="29"/>
                      </a:cubicBezTo>
                      <a:cubicBezTo>
                        <a:pt x="347" y="2"/>
                        <a:pt x="492" y="20"/>
                        <a:pt x="563" y="21"/>
                      </a:cubicBezTo>
                      <a:cubicBezTo>
                        <a:pt x="634" y="22"/>
                        <a:pt x="659" y="0"/>
                        <a:pt x="707" y="37"/>
                      </a:cubicBezTo>
                      <a:cubicBezTo>
                        <a:pt x="755" y="74"/>
                        <a:pt x="812" y="177"/>
                        <a:pt x="851" y="245"/>
                      </a:cubicBezTo>
                      <a:cubicBezTo>
                        <a:pt x="890" y="313"/>
                        <a:pt x="922" y="400"/>
                        <a:pt x="939" y="445"/>
                      </a:cubicBezTo>
                      <a:cubicBezTo>
                        <a:pt x="956" y="490"/>
                        <a:pt x="975" y="505"/>
                        <a:pt x="955" y="517"/>
                      </a:cubicBezTo>
                      <a:cubicBezTo>
                        <a:pt x="935" y="529"/>
                        <a:pt x="846" y="521"/>
                        <a:pt x="819" y="517"/>
                      </a:cubicBezTo>
                      <a:cubicBezTo>
                        <a:pt x="792" y="513"/>
                        <a:pt x="822" y="536"/>
                        <a:pt x="795" y="493"/>
                      </a:cubicBezTo>
                      <a:cubicBezTo>
                        <a:pt x="768" y="450"/>
                        <a:pt x="679" y="272"/>
                        <a:pt x="659" y="261"/>
                      </a:cubicBezTo>
                      <a:cubicBezTo>
                        <a:pt x="639" y="250"/>
                        <a:pt x="675" y="381"/>
                        <a:pt x="675" y="429"/>
                      </a:cubicBezTo>
                      <a:cubicBezTo>
                        <a:pt x="675" y="477"/>
                        <a:pt x="719" y="529"/>
                        <a:pt x="659" y="549"/>
                      </a:cubicBezTo>
                      <a:cubicBezTo>
                        <a:pt x="599" y="569"/>
                        <a:pt x="379" y="560"/>
                        <a:pt x="315" y="549"/>
                      </a:cubicBezTo>
                      <a:cubicBezTo>
                        <a:pt x="251" y="538"/>
                        <a:pt x="274" y="536"/>
                        <a:pt x="275" y="485"/>
                      </a:cubicBezTo>
                      <a:cubicBezTo>
                        <a:pt x="276" y="434"/>
                        <a:pt x="352" y="240"/>
                        <a:pt x="323" y="245"/>
                      </a:cubicBezTo>
                      <a:cubicBezTo>
                        <a:pt x="294" y="250"/>
                        <a:pt x="151" y="492"/>
                        <a:pt x="99" y="517"/>
                      </a:cubicBezTo>
                      <a:cubicBezTo>
                        <a:pt x="47" y="542"/>
                        <a:pt x="0" y="452"/>
                        <a:pt x="11" y="397"/>
                      </a:cubicBezTo>
                      <a:cubicBezTo>
                        <a:pt x="22" y="342"/>
                        <a:pt x="131" y="232"/>
                        <a:pt x="163" y="189"/>
                      </a:cubicBezTo>
                      <a:cubicBezTo>
                        <a:pt x="163" y="189"/>
                        <a:pt x="179" y="181"/>
                        <a:pt x="179" y="18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6" name="Group 90"/>
              <p:cNvGrpSpPr>
                <a:grpSpLocks noChangeAspect="1"/>
              </p:cNvGrpSpPr>
              <p:nvPr/>
            </p:nvGrpSpPr>
            <p:grpSpPr bwMode="auto">
              <a:xfrm>
                <a:off x="4752" y="2880"/>
                <a:ext cx="432" cy="423"/>
                <a:chOff x="3293" y="1392"/>
                <a:chExt cx="975" cy="956"/>
              </a:xfrm>
            </p:grpSpPr>
            <p:sp>
              <p:nvSpPr>
                <p:cNvPr id="54363" name="Oval 91"/>
                <p:cNvSpPr>
                  <a:spLocks noChangeAspect="1" noChangeArrowheads="1"/>
                </p:cNvSpPr>
                <p:nvPr/>
              </p:nvSpPr>
              <p:spPr bwMode="auto">
                <a:xfrm>
                  <a:off x="3602" y="1393"/>
                  <a:ext cx="337" cy="382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4364" name="Freeform 92"/>
                <p:cNvSpPr>
                  <a:spLocks noChangeAspect="1"/>
                </p:cNvSpPr>
                <p:nvPr/>
              </p:nvSpPr>
              <p:spPr bwMode="auto">
                <a:xfrm>
                  <a:off x="3293" y="1778"/>
                  <a:ext cx="976" cy="569"/>
                </a:xfrm>
                <a:custGeom>
                  <a:avLst/>
                  <a:gdLst>
                    <a:gd name="T0" fmla="*/ 179 w 975"/>
                    <a:gd name="T1" fmla="*/ 181 h 569"/>
                    <a:gd name="T2" fmla="*/ 283 w 975"/>
                    <a:gd name="T3" fmla="*/ 29 h 569"/>
                    <a:gd name="T4" fmla="*/ 563 w 975"/>
                    <a:gd name="T5" fmla="*/ 21 h 569"/>
                    <a:gd name="T6" fmla="*/ 707 w 975"/>
                    <a:gd name="T7" fmla="*/ 37 h 569"/>
                    <a:gd name="T8" fmla="*/ 851 w 975"/>
                    <a:gd name="T9" fmla="*/ 245 h 569"/>
                    <a:gd name="T10" fmla="*/ 939 w 975"/>
                    <a:gd name="T11" fmla="*/ 445 h 569"/>
                    <a:gd name="T12" fmla="*/ 955 w 975"/>
                    <a:gd name="T13" fmla="*/ 517 h 569"/>
                    <a:gd name="T14" fmla="*/ 819 w 975"/>
                    <a:gd name="T15" fmla="*/ 517 h 569"/>
                    <a:gd name="T16" fmla="*/ 795 w 975"/>
                    <a:gd name="T17" fmla="*/ 493 h 569"/>
                    <a:gd name="T18" fmla="*/ 659 w 975"/>
                    <a:gd name="T19" fmla="*/ 261 h 569"/>
                    <a:gd name="T20" fmla="*/ 675 w 975"/>
                    <a:gd name="T21" fmla="*/ 429 h 569"/>
                    <a:gd name="T22" fmla="*/ 659 w 975"/>
                    <a:gd name="T23" fmla="*/ 549 h 569"/>
                    <a:gd name="T24" fmla="*/ 315 w 975"/>
                    <a:gd name="T25" fmla="*/ 549 h 569"/>
                    <a:gd name="T26" fmla="*/ 275 w 975"/>
                    <a:gd name="T27" fmla="*/ 485 h 569"/>
                    <a:gd name="T28" fmla="*/ 323 w 975"/>
                    <a:gd name="T29" fmla="*/ 245 h 569"/>
                    <a:gd name="T30" fmla="*/ 99 w 975"/>
                    <a:gd name="T31" fmla="*/ 517 h 569"/>
                    <a:gd name="T32" fmla="*/ 11 w 975"/>
                    <a:gd name="T33" fmla="*/ 397 h 569"/>
                    <a:gd name="T34" fmla="*/ 163 w 975"/>
                    <a:gd name="T35" fmla="*/ 189 h 569"/>
                    <a:gd name="T36" fmla="*/ 179 w 975"/>
                    <a:gd name="T37" fmla="*/ 181 h 5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975" h="569">
                      <a:moveTo>
                        <a:pt x="179" y="181"/>
                      </a:moveTo>
                      <a:cubicBezTo>
                        <a:pt x="196" y="157"/>
                        <a:pt x="219" y="56"/>
                        <a:pt x="283" y="29"/>
                      </a:cubicBezTo>
                      <a:cubicBezTo>
                        <a:pt x="347" y="2"/>
                        <a:pt x="492" y="20"/>
                        <a:pt x="563" y="21"/>
                      </a:cubicBezTo>
                      <a:cubicBezTo>
                        <a:pt x="634" y="22"/>
                        <a:pt x="659" y="0"/>
                        <a:pt x="707" y="37"/>
                      </a:cubicBezTo>
                      <a:cubicBezTo>
                        <a:pt x="755" y="74"/>
                        <a:pt x="812" y="177"/>
                        <a:pt x="851" y="245"/>
                      </a:cubicBezTo>
                      <a:cubicBezTo>
                        <a:pt x="890" y="313"/>
                        <a:pt x="922" y="400"/>
                        <a:pt x="939" y="445"/>
                      </a:cubicBezTo>
                      <a:cubicBezTo>
                        <a:pt x="956" y="490"/>
                        <a:pt x="975" y="505"/>
                        <a:pt x="955" y="517"/>
                      </a:cubicBezTo>
                      <a:cubicBezTo>
                        <a:pt x="935" y="529"/>
                        <a:pt x="846" y="521"/>
                        <a:pt x="819" y="517"/>
                      </a:cubicBezTo>
                      <a:cubicBezTo>
                        <a:pt x="792" y="513"/>
                        <a:pt x="822" y="536"/>
                        <a:pt x="795" y="493"/>
                      </a:cubicBezTo>
                      <a:cubicBezTo>
                        <a:pt x="768" y="450"/>
                        <a:pt x="679" y="272"/>
                        <a:pt x="659" y="261"/>
                      </a:cubicBezTo>
                      <a:cubicBezTo>
                        <a:pt x="639" y="250"/>
                        <a:pt x="675" y="381"/>
                        <a:pt x="675" y="429"/>
                      </a:cubicBezTo>
                      <a:cubicBezTo>
                        <a:pt x="675" y="477"/>
                        <a:pt x="719" y="529"/>
                        <a:pt x="659" y="549"/>
                      </a:cubicBezTo>
                      <a:cubicBezTo>
                        <a:pt x="599" y="569"/>
                        <a:pt x="379" y="560"/>
                        <a:pt x="315" y="549"/>
                      </a:cubicBezTo>
                      <a:cubicBezTo>
                        <a:pt x="251" y="538"/>
                        <a:pt x="274" y="536"/>
                        <a:pt x="275" y="485"/>
                      </a:cubicBezTo>
                      <a:cubicBezTo>
                        <a:pt x="276" y="434"/>
                        <a:pt x="352" y="240"/>
                        <a:pt x="323" y="245"/>
                      </a:cubicBezTo>
                      <a:cubicBezTo>
                        <a:pt x="294" y="250"/>
                        <a:pt x="151" y="492"/>
                        <a:pt x="99" y="517"/>
                      </a:cubicBezTo>
                      <a:cubicBezTo>
                        <a:pt x="47" y="542"/>
                        <a:pt x="0" y="452"/>
                        <a:pt x="11" y="397"/>
                      </a:cubicBezTo>
                      <a:cubicBezTo>
                        <a:pt x="22" y="342"/>
                        <a:pt x="131" y="232"/>
                        <a:pt x="163" y="189"/>
                      </a:cubicBezTo>
                      <a:cubicBezTo>
                        <a:pt x="163" y="189"/>
                        <a:pt x="179" y="181"/>
                        <a:pt x="179" y="18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54359" name="Group 93"/>
              <p:cNvGrpSpPr>
                <a:grpSpLocks noChangeAspect="1"/>
              </p:cNvGrpSpPr>
              <p:nvPr/>
            </p:nvGrpSpPr>
            <p:grpSpPr bwMode="auto">
              <a:xfrm>
                <a:off x="4368" y="2928"/>
                <a:ext cx="432" cy="423"/>
                <a:chOff x="3293" y="1392"/>
                <a:chExt cx="975" cy="956"/>
              </a:xfrm>
            </p:grpSpPr>
            <p:sp>
              <p:nvSpPr>
                <p:cNvPr id="54366" name="Oval 94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1392"/>
                  <a:ext cx="337" cy="382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4367" name="Freeform 95"/>
                <p:cNvSpPr>
                  <a:spLocks noChangeAspect="1"/>
                </p:cNvSpPr>
                <p:nvPr/>
              </p:nvSpPr>
              <p:spPr bwMode="auto">
                <a:xfrm>
                  <a:off x="3292" y="1778"/>
                  <a:ext cx="976" cy="569"/>
                </a:xfrm>
                <a:custGeom>
                  <a:avLst/>
                  <a:gdLst>
                    <a:gd name="T0" fmla="*/ 179 w 975"/>
                    <a:gd name="T1" fmla="*/ 181 h 569"/>
                    <a:gd name="T2" fmla="*/ 283 w 975"/>
                    <a:gd name="T3" fmla="*/ 29 h 569"/>
                    <a:gd name="T4" fmla="*/ 563 w 975"/>
                    <a:gd name="T5" fmla="*/ 21 h 569"/>
                    <a:gd name="T6" fmla="*/ 707 w 975"/>
                    <a:gd name="T7" fmla="*/ 37 h 569"/>
                    <a:gd name="T8" fmla="*/ 851 w 975"/>
                    <a:gd name="T9" fmla="*/ 245 h 569"/>
                    <a:gd name="T10" fmla="*/ 939 w 975"/>
                    <a:gd name="T11" fmla="*/ 445 h 569"/>
                    <a:gd name="T12" fmla="*/ 955 w 975"/>
                    <a:gd name="T13" fmla="*/ 517 h 569"/>
                    <a:gd name="T14" fmla="*/ 819 w 975"/>
                    <a:gd name="T15" fmla="*/ 517 h 569"/>
                    <a:gd name="T16" fmla="*/ 795 w 975"/>
                    <a:gd name="T17" fmla="*/ 493 h 569"/>
                    <a:gd name="T18" fmla="*/ 659 w 975"/>
                    <a:gd name="T19" fmla="*/ 261 h 569"/>
                    <a:gd name="T20" fmla="*/ 675 w 975"/>
                    <a:gd name="T21" fmla="*/ 429 h 569"/>
                    <a:gd name="T22" fmla="*/ 659 w 975"/>
                    <a:gd name="T23" fmla="*/ 549 h 569"/>
                    <a:gd name="T24" fmla="*/ 315 w 975"/>
                    <a:gd name="T25" fmla="*/ 549 h 569"/>
                    <a:gd name="T26" fmla="*/ 275 w 975"/>
                    <a:gd name="T27" fmla="*/ 485 h 569"/>
                    <a:gd name="T28" fmla="*/ 323 w 975"/>
                    <a:gd name="T29" fmla="*/ 245 h 569"/>
                    <a:gd name="T30" fmla="*/ 99 w 975"/>
                    <a:gd name="T31" fmla="*/ 517 h 569"/>
                    <a:gd name="T32" fmla="*/ 11 w 975"/>
                    <a:gd name="T33" fmla="*/ 397 h 569"/>
                    <a:gd name="T34" fmla="*/ 163 w 975"/>
                    <a:gd name="T35" fmla="*/ 189 h 569"/>
                    <a:gd name="T36" fmla="*/ 179 w 975"/>
                    <a:gd name="T37" fmla="*/ 181 h 5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975" h="569">
                      <a:moveTo>
                        <a:pt x="179" y="181"/>
                      </a:moveTo>
                      <a:cubicBezTo>
                        <a:pt x="196" y="157"/>
                        <a:pt x="219" y="56"/>
                        <a:pt x="283" y="29"/>
                      </a:cubicBezTo>
                      <a:cubicBezTo>
                        <a:pt x="347" y="2"/>
                        <a:pt x="492" y="20"/>
                        <a:pt x="563" y="21"/>
                      </a:cubicBezTo>
                      <a:cubicBezTo>
                        <a:pt x="634" y="22"/>
                        <a:pt x="659" y="0"/>
                        <a:pt x="707" y="37"/>
                      </a:cubicBezTo>
                      <a:cubicBezTo>
                        <a:pt x="755" y="74"/>
                        <a:pt x="812" y="177"/>
                        <a:pt x="851" y="245"/>
                      </a:cubicBezTo>
                      <a:cubicBezTo>
                        <a:pt x="890" y="313"/>
                        <a:pt x="922" y="400"/>
                        <a:pt x="939" y="445"/>
                      </a:cubicBezTo>
                      <a:cubicBezTo>
                        <a:pt x="956" y="490"/>
                        <a:pt x="975" y="505"/>
                        <a:pt x="955" y="517"/>
                      </a:cubicBezTo>
                      <a:cubicBezTo>
                        <a:pt x="935" y="529"/>
                        <a:pt x="846" y="521"/>
                        <a:pt x="819" y="517"/>
                      </a:cubicBezTo>
                      <a:cubicBezTo>
                        <a:pt x="792" y="513"/>
                        <a:pt x="822" y="536"/>
                        <a:pt x="795" y="493"/>
                      </a:cubicBezTo>
                      <a:cubicBezTo>
                        <a:pt x="768" y="450"/>
                        <a:pt x="679" y="272"/>
                        <a:pt x="659" y="261"/>
                      </a:cubicBezTo>
                      <a:cubicBezTo>
                        <a:pt x="639" y="250"/>
                        <a:pt x="675" y="381"/>
                        <a:pt x="675" y="429"/>
                      </a:cubicBezTo>
                      <a:cubicBezTo>
                        <a:pt x="675" y="477"/>
                        <a:pt x="719" y="529"/>
                        <a:pt x="659" y="549"/>
                      </a:cubicBezTo>
                      <a:cubicBezTo>
                        <a:pt x="599" y="569"/>
                        <a:pt x="379" y="560"/>
                        <a:pt x="315" y="549"/>
                      </a:cubicBezTo>
                      <a:cubicBezTo>
                        <a:pt x="251" y="538"/>
                        <a:pt x="274" y="536"/>
                        <a:pt x="275" y="485"/>
                      </a:cubicBezTo>
                      <a:cubicBezTo>
                        <a:pt x="276" y="434"/>
                        <a:pt x="352" y="240"/>
                        <a:pt x="323" y="245"/>
                      </a:cubicBezTo>
                      <a:cubicBezTo>
                        <a:pt x="294" y="250"/>
                        <a:pt x="151" y="492"/>
                        <a:pt x="99" y="517"/>
                      </a:cubicBezTo>
                      <a:cubicBezTo>
                        <a:pt x="47" y="542"/>
                        <a:pt x="0" y="452"/>
                        <a:pt x="11" y="397"/>
                      </a:cubicBezTo>
                      <a:cubicBezTo>
                        <a:pt x="22" y="342"/>
                        <a:pt x="131" y="232"/>
                        <a:pt x="163" y="189"/>
                      </a:cubicBezTo>
                      <a:cubicBezTo>
                        <a:pt x="163" y="189"/>
                        <a:pt x="179" y="181"/>
                        <a:pt x="179" y="18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54360" name="Group 96"/>
              <p:cNvGrpSpPr>
                <a:grpSpLocks noChangeAspect="1"/>
              </p:cNvGrpSpPr>
              <p:nvPr/>
            </p:nvGrpSpPr>
            <p:grpSpPr bwMode="auto">
              <a:xfrm>
                <a:off x="3936" y="2928"/>
                <a:ext cx="432" cy="423"/>
                <a:chOff x="3293" y="1392"/>
                <a:chExt cx="975" cy="956"/>
              </a:xfrm>
            </p:grpSpPr>
            <p:sp>
              <p:nvSpPr>
                <p:cNvPr id="54369" name="Oval 97"/>
                <p:cNvSpPr>
                  <a:spLocks noChangeAspect="1" noChangeArrowheads="1"/>
                </p:cNvSpPr>
                <p:nvPr/>
              </p:nvSpPr>
              <p:spPr bwMode="auto">
                <a:xfrm>
                  <a:off x="3599" y="1392"/>
                  <a:ext cx="337" cy="382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4370" name="Freeform 98"/>
                <p:cNvSpPr>
                  <a:spLocks noChangeAspect="1"/>
                </p:cNvSpPr>
                <p:nvPr/>
              </p:nvSpPr>
              <p:spPr bwMode="auto">
                <a:xfrm>
                  <a:off x="3294" y="1778"/>
                  <a:ext cx="973" cy="569"/>
                </a:xfrm>
                <a:custGeom>
                  <a:avLst/>
                  <a:gdLst>
                    <a:gd name="T0" fmla="*/ 179 w 975"/>
                    <a:gd name="T1" fmla="*/ 181 h 569"/>
                    <a:gd name="T2" fmla="*/ 283 w 975"/>
                    <a:gd name="T3" fmla="*/ 29 h 569"/>
                    <a:gd name="T4" fmla="*/ 563 w 975"/>
                    <a:gd name="T5" fmla="*/ 21 h 569"/>
                    <a:gd name="T6" fmla="*/ 707 w 975"/>
                    <a:gd name="T7" fmla="*/ 37 h 569"/>
                    <a:gd name="T8" fmla="*/ 851 w 975"/>
                    <a:gd name="T9" fmla="*/ 245 h 569"/>
                    <a:gd name="T10" fmla="*/ 939 w 975"/>
                    <a:gd name="T11" fmla="*/ 445 h 569"/>
                    <a:gd name="T12" fmla="*/ 955 w 975"/>
                    <a:gd name="T13" fmla="*/ 517 h 569"/>
                    <a:gd name="T14" fmla="*/ 819 w 975"/>
                    <a:gd name="T15" fmla="*/ 517 h 569"/>
                    <a:gd name="T16" fmla="*/ 795 w 975"/>
                    <a:gd name="T17" fmla="*/ 493 h 569"/>
                    <a:gd name="T18" fmla="*/ 659 w 975"/>
                    <a:gd name="T19" fmla="*/ 261 h 569"/>
                    <a:gd name="T20" fmla="*/ 675 w 975"/>
                    <a:gd name="T21" fmla="*/ 429 h 569"/>
                    <a:gd name="T22" fmla="*/ 659 w 975"/>
                    <a:gd name="T23" fmla="*/ 549 h 569"/>
                    <a:gd name="T24" fmla="*/ 315 w 975"/>
                    <a:gd name="T25" fmla="*/ 549 h 569"/>
                    <a:gd name="T26" fmla="*/ 275 w 975"/>
                    <a:gd name="T27" fmla="*/ 485 h 569"/>
                    <a:gd name="T28" fmla="*/ 323 w 975"/>
                    <a:gd name="T29" fmla="*/ 245 h 569"/>
                    <a:gd name="T30" fmla="*/ 99 w 975"/>
                    <a:gd name="T31" fmla="*/ 517 h 569"/>
                    <a:gd name="T32" fmla="*/ 11 w 975"/>
                    <a:gd name="T33" fmla="*/ 397 h 569"/>
                    <a:gd name="T34" fmla="*/ 163 w 975"/>
                    <a:gd name="T35" fmla="*/ 189 h 569"/>
                    <a:gd name="T36" fmla="*/ 179 w 975"/>
                    <a:gd name="T37" fmla="*/ 181 h 5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975" h="569">
                      <a:moveTo>
                        <a:pt x="179" y="181"/>
                      </a:moveTo>
                      <a:cubicBezTo>
                        <a:pt x="196" y="157"/>
                        <a:pt x="219" y="56"/>
                        <a:pt x="283" y="29"/>
                      </a:cubicBezTo>
                      <a:cubicBezTo>
                        <a:pt x="347" y="2"/>
                        <a:pt x="492" y="20"/>
                        <a:pt x="563" y="21"/>
                      </a:cubicBezTo>
                      <a:cubicBezTo>
                        <a:pt x="634" y="22"/>
                        <a:pt x="659" y="0"/>
                        <a:pt x="707" y="37"/>
                      </a:cubicBezTo>
                      <a:cubicBezTo>
                        <a:pt x="755" y="74"/>
                        <a:pt x="812" y="177"/>
                        <a:pt x="851" y="245"/>
                      </a:cubicBezTo>
                      <a:cubicBezTo>
                        <a:pt x="890" y="313"/>
                        <a:pt x="922" y="400"/>
                        <a:pt x="939" y="445"/>
                      </a:cubicBezTo>
                      <a:cubicBezTo>
                        <a:pt x="956" y="490"/>
                        <a:pt x="975" y="505"/>
                        <a:pt x="955" y="517"/>
                      </a:cubicBezTo>
                      <a:cubicBezTo>
                        <a:pt x="935" y="529"/>
                        <a:pt x="846" y="521"/>
                        <a:pt x="819" y="517"/>
                      </a:cubicBezTo>
                      <a:cubicBezTo>
                        <a:pt x="792" y="513"/>
                        <a:pt x="822" y="536"/>
                        <a:pt x="795" y="493"/>
                      </a:cubicBezTo>
                      <a:cubicBezTo>
                        <a:pt x="768" y="450"/>
                        <a:pt x="679" y="272"/>
                        <a:pt x="659" y="261"/>
                      </a:cubicBezTo>
                      <a:cubicBezTo>
                        <a:pt x="639" y="250"/>
                        <a:pt x="675" y="381"/>
                        <a:pt x="675" y="429"/>
                      </a:cubicBezTo>
                      <a:cubicBezTo>
                        <a:pt x="675" y="477"/>
                        <a:pt x="719" y="529"/>
                        <a:pt x="659" y="549"/>
                      </a:cubicBezTo>
                      <a:cubicBezTo>
                        <a:pt x="599" y="569"/>
                        <a:pt x="379" y="560"/>
                        <a:pt x="315" y="549"/>
                      </a:cubicBezTo>
                      <a:cubicBezTo>
                        <a:pt x="251" y="538"/>
                        <a:pt x="274" y="536"/>
                        <a:pt x="275" y="485"/>
                      </a:cubicBezTo>
                      <a:cubicBezTo>
                        <a:pt x="276" y="434"/>
                        <a:pt x="352" y="240"/>
                        <a:pt x="323" y="245"/>
                      </a:cubicBezTo>
                      <a:cubicBezTo>
                        <a:pt x="294" y="250"/>
                        <a:pt x="151" y="492"/>
                        <a:pt x="99" y="517"/>
                      </a:cubicBezTo>
                      <a:cubicBezTo>
                        <a:pt x="47" y="542"/>
                        <a:pt x="0" y="452"/>
                        <a:pt x="11" y="397"/>
                      </a:cubicBezTo>
                      <a:cubicBezTo>
                        <a:pt x="22" y="342"/>
                        <a:pt x="131" y="232"/>
                        <a:pt x="163" y="189"/>
                      </a:cubicBezTo>
                      <a:cubicBezTo>
                        <a:pt x="163" y="189"/>
                        <a:pt x="179" y="181"/>
                        <a:pt x="179" y="18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54361" name="Group 99"/>
              <p:cNvGrpSpPr>
                <a:grpSpLocks noChangeAspect="1"/>
              </p:cNvGrpSpPr>
              <p:nvPr/>
            </p:nvGrpSpPr>
            <p:grpSpPr bwMode="auto">
              <a:xfrm>
                <a:off x="3504" y="2880"/>
                <a:ext cx="432" cy="423"/>
                <a:chOff x="3293" y="1392"/>
                <a:chExt cx="975" cy="956"/>
              </a:xfrm>
            </p:grpSpPr>
            <p:sp>
              <p:nvSpPr>
                <p:cNvPr id="54372" name="Oval 100"/>
                <p:cNvSpPr>
                  <a:spLocks noChangeAspect="1" noChangeArrowheads="1"/>
                </p:cNvSpPr>
                <p:nvPr/>
              </p:nvSpPr>
              <p:spPr bwMode="auto">
                <a:xfrm>
                  <a:off x="3601" y="1393"/>
                  <a:ext cx="337" cy="382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4373" name="Freeform 101"/>
                <p:cNvSpPr>
                  <a:spLocks noChangeAspect="1"/>
                </p:cNvSpPr>
                <p:nvPr/>
              </p:nvSpPr>
              <p:spPr bwMode="auto">
                <a:xfrm>
                  <a:off x="3293" y="1778"/>
                  <a:ext cx="976" cy="569"/>
                </a:xfrm>
                <a:custGeom>
                  <a:avLst/>
                  <a:gdLst>
                    <a:gd name="T0" fmla="*/ 179 w 975"/>
                    <a:gd name="T1" fmla="*/ 181 h 569"/>
                    <a:gd name="T2" fmla="*/ 283 w 975"/>
                    <a:gd name="T3" fmla="*/ 29 h 569"/>
                    <a:gd name="T4" fmla="*/ 563 w 975"/>
                    <a:gd name="T5" fmla="*/ 21 h 569"/>
                    <a:gd name="T6" fmla="*/ 707 w 975"/>
                    <a:gd name="T7" fmla="*/ 37 h 569"/>
                    <a:gd name="T8" fmla="*/ 851 w 975"/>
                    <a:gd name="T9" fmla="*/ 245 h 569"/>
                    <a:gd name="T10" fmla="*/ 939 w 975"/>
                    <a:gd name="T11" fmla="*/ 445 h 569"/>
                    <a:gd name="T12" fmla="*/ 955 w 975"/>
                    <a:gd name="T13" fmla="*/ 517 h 569"/>
                    <a:gd name="T14" fmla="*/ 819 w 975"/>
                    <a:gd name="T15" fmla="*/ 517 h 569"/>
                    <a:gd name="T16" fmla="*/ 795 w 975"/>
                    <a:gd name="T17" fmla="*/ 493 h 569"/>
                    <a:gd name="T18" fmla="*/ 659 w 975"/>
                    <a:gd name="T19" fmla="*/ 261 h 569"/>
                    <a:gd name="T20" fmla="*/ 675 w 975"/>
                    <a:gd name="T21" fmla="*/ 429 h 569"/>
                    <a:gd name="T22" fmla="*/ 659 w 975"/>
                    <a:gd name="T23" fmla="*/ 549 h 569"/>
                    <a:gd name="T24" fmla="*/ 315 w 975"/>
                    <a:gd name="T25" fmla="*/ 549 h 569"/>
                    <a:gd name="T26" fmla="*/ 275 w 975"/>
                    <a:gd name="T27" fmla="*/ 485 h 569"/>
                    <a:gd name="T28" fmla="*/ 323 w 975"/>
                    <a:gd name="T29" fmla="*/ 245 h 569"/>
                    <a:gd name="T30" fmla="*/ 99 w 975"/>
                    <a:gd name="T31" fmla="*/ 517 h 569"/>
                    <a:gd name="T32" fmla="*/ 11 w 975"/>
                    <a:gd name="T33" fmla="*/ 397 h 569"/>
                    <a:gd name="T34" fmla="*/ 163 w 975"/>
                    <a:gd name="T35" fmla="*/ 189 h 569"/>
                    <a:gd name="T36" fmla="*/ 179 w 975"/>
                    <a:gd name="T37" fmla="*/ 181 h 5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975" h="569">
                      <a:moveTo>
                        <a:pt x="179" y="181"/>
                      </a:moveTo>
                      <a:cubicBezTo>
                        <a:pt x="196" y="157"/>
                        <a:pt x="219" y="56"/>
                        <a:pt x="283" y="29"/>
                      </a:cubicBezTo>
                      <a:cubicBezTo>
                        <a:pt x="347" y="2"/>
                        <a:pt x="492" y="20"/>
                        <a:pt x="563" y="21"/>
                      </a:cubicBezTo>
                      <a:cubicBezTo>
                        <a:pt x="634" y="22"/>
                        <a:pt x="659" y="0"/>
                        <a:pt x="707" y="37"/>
                      </a:cubicBezTo>
                      <a:cubicBezTo>
                        <a:pt x="755" y="74"/>
                        <a:pt x="812" y="177"/>
                        <a:pt x="851" y="245"/>
                      </a:cubicBezTo>
                      <a:cubicBezTo>
                        <a:pt x="890" y="313"/>
                        <a:pt x="922" y="400"/>
                        <a:pt x="939" y="445"/>
                      </a:cubicBezTo>
                      <a:cubicBezTo>
                        <a:pt x="956" y="490"/>
                        <a:pt x="975" y="505"/>
                        <a:pt x="955" y="517"/>
                      </a:cubicBezTo>
                      <a:cubicBezTo>
                        <a:pt x="935" y="529"/>
                        <a:pt x="846" y="521"/>
                        <a:pt x="819" y="517"/>
                      </a:cubicBezTo>
                      <a:cubicBezTo>
                        <a:pt x="792" y="513"/>
                        <a:pt x="822" y="536"/>
                        <a:pt x="795" y="493"/>
                      </a:cubicBezTo>
                      <a:cubicBezTo>
                        <a:pt x="768" y="450"/>
                        <a:pt x="679" y="272"/>
                        <a:pt x="659" y="261"/>
                      </a:cubicBezTo>
                      <a:cubicBezTo>
                        <a:pt x="639" y="250"/>
                        <a:pt x="675" y="381"/>
                        <a:pt x="675" y="429"/>
                      </a:cubicBezTo>
                      <a:cubicBezTo>
                        <a:pt x="675" y="477"/>
                        <a:pt x="719" y="529"/>
                        <a:pt x="659" y="549"/>
                      </a:cubicBezTo>
                      <a:cubicBezTo>
                        <a:pt x="599" y="569"/>
                        <a:pt x="379" y="560"/>
                        <a:pt x="315" y="549"/>
                      </a:cubicBezTo>
                      <a:cubicBezTo>
                        <a:pt x="251" y="538"/>
                        <a:pt x="274" y="536"/>
                        <a:pt x="275" y="485"/>
                      </a:cubicBezTo>
                      <a:cubicBezTo>
                        <a:pt x="276" y="434"/>
                        <a:pt x="352" y="240"/>
                        <a:pt x="323" y="245"/>
                      </a:cubicBezTo>
                      <a:cubicBezTo>
                        <a:pt x="294" y="250"/>
                        <a:pt x="151" y="492"/>
                        <a:pt x="99" y="517"/>
                      </a:cubicBezTo>
                      <a:cubicBezTo>
                        <a:pt x="47" y="542"/>
                        <a:pt x="0" y="452"/>
                        <a:pt x="11" y="397"/>
                      </a:cubicBezTo>
                      <a:cubicBezTo>
                        <a:pt x="22" y="342"/>
                        <a:pt x="131" y="232"/>
                        <a:pt x="163" y="189"/>
                      </a:cubicBezTo>
                      <a:cubicBezTo>
                        <a:pt x="163" y="189"/>
                        <a:pt x="179" y="181"/>
                        <a:pt x="179" y="18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54374" name="Freeform 102"/>
              <p:cNvSpPr>
                <a:spLocks noChangeAspect="1"/>
              </p:cNvSpPr>
              <p:nvPr/>
            </p:nvSpPr>
            <p:spPr bwMode="auto">
              <a:xfrm>
                <a:off x="3600" y="3111"/>
                <a:ext cx="223" cy="214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4375" name="Freeform 103"/>
              <p:cNvSpPr>
                <a:spLocks noChangeAspect="1"/>
              </p:cNvSpPr>
              <p:nvPr/>
            </p:nvSpPr>
            <p:spPr bwMode="auto">
              <a:xfrm>
                <a:off x="3696" y="3208"/>
                <a:ext cx="51" cy="177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4376" name="Freeform 104"/>
              <p:cNvSpPr>
                <a:spLocks noChangeAspect="1"/>
              </p:cNvSpPr>
              <p:nvPr/>
            </p:nvSpPr>
            <p:spPr bwMode="auto">
              <a:xfrm>
                <a:off x="4049" y="3159"/>
                <a:ext cx="223" cy="216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4377" name="Freeform 105"/>
              <p:cNvSpPr>
                <a:spLocks noChangeAspect="1"/>
              </p:cNvSpPr>
              <p:nvPr/>
            </p:nvSpPr>
            <p:spPr bwMode="auto">
              <a:xfrm>
                <a:off x="4144" y="3255"/>
                <a:ext cx="51" cy="177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4378" name="Freeform 106"/>
              <p:cNvSpPr>
                <a:spLocks noChangeAspect="1"/>
              </p:cNvSpPr>
              <p:nvPr/>
            </p:nvSpPr>
            <p:spPr bwMode="auto">
              <a:xfrm>
                <a:off x="4481" y="3159"/>
                <a:ext cx="223" cy="216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4379" name="Freeform 107"/>
              <p:cNvSpPr>
                <a:spLocks noChangeAspect="1"/>
              </p:cNvSpPr>
              <p:nvPr/>
            </p:nvSpPr>
            <p:spPr bwMode="auto">
              <a:xfrm>
                <a:off x="4577" y="3255"/>
                <a:ext cx="51" cy="177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4380" name="Freeform 108"/>
              <p:cNvSpPr>
                <a:spLocks noChangeAspect="1"/>
              </p:cNvSpPr>
              <p:nvPr/>
            </p:nvSpPr>
            <p:spPr bwMode="auto">
              <a:xfrm>
                <a:off x="4865" y="3111"/>
                <a:ext cx="223" cy="214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4381" name="Freeform 109"/>
              <p:cNvSpPr>
                <a:spLocks noChangeAspect="1"/>
              </p:cNvSpPr>
              <p:nvPr/>
            </p:nvSpPr>
            <p:spPr bwMode="auto">
              <a:xfrm>
                <a:off x="4961" y="3208"/>
                <a:ext cx="50" cy="177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4382" name="Freeform 110"/>
              <p:cNvSpPr>
                <a:spLocks noChangeAspect="1"/>
              </p:cNvSpPr>
              <p:nvPr/>
            </p:nvSpPr>
            <p:spPr bwMode="auto">
              <a:xfrm>
                <a:off x="5248" y="3064"/>
                <a:ext cx="223" cy="214"/>
              </a:xfrm>
              <a:custGeom>
                <a:avLst/>
                <a:gdLst>
                  <a:gd name="T0" fmla="*/ 24 w 424"/>
                  <a:gd name="T1" fmla="*/ 400 h 408"/>
                  <a:gd name="T2" fmla="*/ 24 w 424"/>
                  <a:gd name="T3" fmla="*/ 352 h 408"/>
                  <a:gd name="T4" fmla="*/ 24 w 424"/>
                  <a:gd name="T5" fmla="*/ 160 h 408"/>
                  <a:gd name="T6" fmla="*/ 72 w 424"/>
                  <a:gd name="T7" fmla="*/ 64 h 408"/>
                  <a:gd name="T8" fmla="*/ 360 w 424"/>
                  <a:gd name="T9" fmla="*/ 16 h 408"/>
                  <a:gd name="T10" fmla="*/ 408 w 424"/>
                  <a:gd name="T11" fmla="*/ 160 h 408"/>
                  <a:gd name="T12" fmla="*/ 416 w 424"/>
                  <a:gd name="T13" fmla="*/ 312 h 408"/>
                  <a:gd name="T14" fmla="*/ 360 w 424"/>
                  <a:gd name="T15" fmla="*/ 352 h 408"/>
                  <a:gd name="T16" fmla="*/ 168 w 424"/>
                  <a:gd name="T17" fmla="*/ 400 h 408"/>
                  <a:gd name="T18" fmla="*/ 24 w 424"/>
                  <a:gd name="T19" fmla="*/ 40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4" h="408">
                    <a:moveTo>
                      <a:pt x="24" y="400"/>
                    </a:moveTo>
                    <a:cubicBezTo>
                      <a:pt x="0" y="392"/>
                      <a:pt x="24" y="392"/>
                      <a:pt x="24" y="352"/>
                    </a:cubicBezTo>
                    <a:cubicBezTo>
                      <a:pt x="24" y="312"/>
                      <a:pt x="16" y="208"/>
                      <a:pt x="24" y="160"/>
                    </a:cubicBezTo>
                    <a:cubicBezTo>
                      <a:pt x="32" y="112"/>
                      <a:pt x="16" y="88"/>
                      <a:pt x="72" y="64"/>
                    </a:cubicBezTo>
                    <a:cubicBezTo>
                      <a:pt x="128" y="40"/>
                      <a:pt x="304" y="0"/>
                      <a:pt x="360" y="16"/>
                    </a:cubicBezTo>
                    <a:cubicBezTo>
                      <a:pt x="416" y="32"/>
                      <a:pt x="399" y="111"/>
                      <a:pt x="408" y="160"/>
                    </a:cubicBezTo>
                    <a:cubicBezTo>
                      <a:pt x="417" y="209"/>
                      <a:pt x="424" y="280"/>
                      <a:pt x="416" y="312"/>
                    </a:cubicBezTo>
                    <a:cubicBezTo>
                      <a:pt x="408" y="344"/>
                      <a:pt x="401" y="337"/>
                      <a:pt x="360" y="352"/>
                    </a:cubicBezTo>
                    <a:cubicBezTo>
                      <a:pt x="319" y="367"/>
                      <a:pt x="224" y="392"/>
                      <a:pt x="168" y="400"/>
                    </a:cubicBezTo>
                    <a:cubicBezTo>
                      <a:pt x="112" y="408"/>
                      <a:pt x="48" y="408"/>
                      <a:pt x="24" y="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4383" name="Freeform 111"/>
              <p:cNvSpPr>
                <a:spLocks noChangeAspect="1"/>
              </p:cNvSpPr>
              <p:nvPr/>
            </p:nvSpPr>
            <p:spPr bwMode="auto">
              <a:xfrm>
                <a:off x="5345" y="3159"/>
                <a:ext cx="51" cy="177"/>
              </a:xfrm>
              <a:custGeom>
                <a:avLst/>
                <a:gdLst>
                  <a:gd name="T0" fmla="*/ 48 w 96"/>
                  <a:gd name="T1" fmla="*/ 0 h 336"/>
                  <a:gd name="T2" fmla="*/ 96 w 96"/>
                  <a:gd name="T3" fmla="*/ 192 h 336"/>
                  <a:gd name="T4" fmla="*/ 48 w 96"/>
                  <a:gd name="T5" fmla="*/ 288 h 336"/>
                  <a:gd name="T6" fmla="*/ 0 w 96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48" y="0"/>
                    </a:moveTo>
                    <a:cubicBezTo>
                      <a:pt x="72" y="72"/>
                      <a:pt x="96" y="144"/>
                      <a:pt x="96" y="192"/>
                    </a:cubicBezTo>
                    <a:cubicBezTo>
                      <a:pt x="96" y="240"/>
                      <a:pt x="64" y="264"/>
                      <a:pt x="48" y="288"/>
                    </a:cubicBezTo>
                    <a:cubicBezTo>
                      <a:pt x="32" y="312"/>
                      <a:pt x="16" y="324"/>
                      <a:pt x="0" y="336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54384" name="Text Box 112"/>
          <p:cNvSpPr txBox="1">
            <a:spLocks noChangeArrowheads="1"/>
          </p:cNvSpPr>
          <p:nvPr/>
        </p:nvSpPr>
        <p:spPr bwMode="auto">
          <a:xfrm>
            <a:off x="4876800" y="2286000"/>
            <a:ext cx="24384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b="1">
                <a:solidFill>
                  <a:srgbClr val="006600"/>
                </a:solidFill>
                <a:cs typeface="+mn-cs"/>
              </a:rPr>
              <a:t>SMITHTOWN SCHOOL CORPORATION MEETING  </a:t>
            </a:r>
          </a:p>
          <a:p>
            <a:pPr eaLnBrk="1" hangingPunct="1">
              <a:defRPr/>
            </a:pPr>
            <a:endParaRPr lang="en-US" sz="1200" b="1">
              <a:solidFill>
                <a:srgbClr val="006600"/>
              </a:solidFill>
              <a:cs typeface="+mn-cs"/>
            </a:endParaRPr>
          </a:p>
          <a:p>
            <a:pPr algn="ctr" eaLnBrk="1" hangingPunct="1">
              <a:defRPr/>
            </a:pPr>
            <a:r>
              <a:rPr lang="en-US" sz="1200" b="1">
                <a:solidFill>
                  <a:srgbClr val="FF0000"/>
                </a:solidFill>
                <a:cs typeface="+mn-cs"/>
              </a:rPr>
              <a:t>Raising graduation standards in schools</a:t>
            </a:r>
          </a:p>
        </p:txBody>
      </p:sp>
      <p:sp>
        <p:nvSpPr>
          <p:cNvPr id="54385" name="Text Box 113"/>
          <p:cNvSpPr txBox="1">
            <a:spLocks noChangeArrowheads="1"/>
          </p:cNvSpPr>
          <p:nvPr/>
        </p:nvSpPr>
        <p:spPr bwMode="auto">
          <a:xfrm>
            <a:off x="4779222" y="4722813"/>
            <a:ext cx="369414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600" dirty="0">
                <a:solidFill>
                  <a:srgbClr val="660066"/>
                </a:solidFill>
                <a:cs typeface="+mn-cs"/>
              </a:rPr>
              <a:t>Smithtown School Corporation 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660066"/>
                </a:solidFill>
                <a:cs typeface="+mn-cs"/>
              </a:rPr>
              <a:t>changes policies to raise graduation 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660066"/>
                </a:solidFill>
                <a:cs typeface="+mn-cs"/>
              </a:rPr>
              <a:t>standards in </a:t>
            </a:r>
            <a:r>
              <a:rPr lang="en-US" sz="1600" dirty="0" smtClean="0">
                <a:solidFill>
                  <a:srgbClr val="660066"/>
                </a:solidFill>
                <a:cs typeface="+mn-cs"/>
              </a:rPr>
              <a:t>schools.</a:t>
            </a:r>
            <a:r>
              <a:rPr lang="en-US" sz="1600" b="1" dirty="0" smtClean="0">
                <a:solidFill>
                  <a:srgbClr val="660066"/>
                </a:solidFill>
                <a:cs typeface="+mn-cs"/>
              </a:rPr>
              <a:t>  </a:t>
            </a:r>
            <a:endParaRPr lang="en-US" sz="1600" b="1" dirty="0">
              <a:solidFill>
                <a:srgbClr val="660066"/>
              </a:solidFill>
              <a:cs typeface="+mn-cs"/>
            </a:endParaRPr>
          </a:p>
        </p:txBody>
      </p:sp>
      <p:sp>
        <p:nvSpPr>
          <p:cNvPr id="54387" name="Rectangle 115"/>
          <p:cNvSpPr>
            <a:spLocks noChangeArrowheads="1"/>
          </p:cNvSpPr>
          <p:nvPr/>
        </p:nvSpPr>
        <p:spPr bwMode="auto">
          <a:xfrm>
            <a:off x="533400" y="1447800"/>
            <a:ext cx="3962400" cy="4191000"/>
          </a:xfrm>
          <a:prstGeom prst="rect">
            <a:avLst/>
          </a:prstGeom>
          <a:noFill/>
          <a:ln w="9525">
            <a:solidFill>
              <a:srgbClr val="9933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0"/>
              <a:buNone/>
              <a:defRPr/>
            </a:pPr>
            <a:r>
              <a:rPr lang="en-US" sz="2000" dirty="0">
                <a:cs typeface="+mn-cs"/>
              </a:rPr>
              <a:t>If toput increases</a:t>
            </a:r>
          </a:p>
        </p:txBody>
      </p:sp>
      <p:grpSp>
        <p:nvGrpSpPr>
          <p:cNvPr id="54284" name="Group 185"/>
          <p:cNvGrpSpPr>
            <a:grpSpLocks/>
          </p:cNvGrpSpPr>
          <p:nvPr/>
        </p:nvGrpSpPr>
        <p:grpSpPr bwMode="auto">
          <a:xfrm>
            <a:off x="609600" y="1795463"/>
            <a:ext cx="3649663" cy="3790950"/>
            <a:chOff x="384" y="1131"/>
            <a:chExt cx="2299" cy="2388"/>
          </a:xfrm>
        </p:grpSpPr>
        <p:sp>
          <p:nvSpPr>
            <p:cNvPr id="54388" name="Text Box 116"/>
            <p:cNvSpPr txBox="1">
              <a:spLocks noChangeArrowheads="1"/>
            </p:cNvSpPr>
            <p:nvPr/>
          </p:nvSpPr>
          <p:spPr bwMode="auto">
            <a:xfrm>
              <a:off x="486" y="2996"/>
              <a:ext cx="2015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600" dirty="0">
                  <a:solidFill>
                    <a:srgbClr val="660066"/>
                  </a:solidFill>
                  <a:cs typeface="+mn-cs"/>
                </a:rPr>
                <a:t>More students seek enrollment</a:t>
              </a:r>
            </a:p>
            <a:p>
              <a:pPr eaLnBrk="1" hangingPunct="1">
                <a:defRPr/>
              </a:pPr>
              <a:r>
                <a:rPr lang="en-US" sz="1600" dirty="0">
                  <a:solidFill>
                    <a:srgbClr val="660066"/>
                  </a:solidFill>
                  <a:cs typeface="+mn-cs"/>
                </a:rPr>
                <a:t>at Smithtown as student</a:t>
              </a:r>
            </a:p>
            <a:p>
              <a:pPr eaLnBrk="1" hangingPunct="1">
                <a:defRPr/>
              </a:pPr>
              <a:r>
                <a:rPr lang="en-US" sz="1600" dirty="0">
                  <a:solidFill>
                    <a:srgbClr val="660066"/>
                  </a:solidFill>
                  <a:cs typeface="+mn-cs"/>
                </a:rPr>
                <a:t>achievement </a:t>
              </a:r>
              <a:r>
                <a:rPr lang="en-US" sz="1600" dirty="0" smtClean="0">
                  <a:solidFill>
                    <a:srgbClr val="660066"/>
                  </a:solidFill>
                  <a:cs typeface="+mn-cs"/>
                </a:rPr>
                <a:t>improves.</a:t>
              </a:r>
              <a:endParaRPr lang="en-US" sz="1600" dirty="0">
                <a:solidFill>
                  <a:srgbClr val="660066"/>
                </a:solidFill>
                <a:cs typeface="+mn-cs"/>
              </a:endParaRPr>
            </a:p>
          </p:txBody>
        </p:sp>
        <p:grpSp>
          <p:nvGrpSpPr>
            <p:cNvPr id="54286" name="Group 117"/>
            <p:cNvGrpSpPr>
              <a:grpSpLocks noChangeAspect="1"/>
            </p:cNvGrpSpPr>
            <p:nvPr/>
          </p:nvGrpSpPr>
          <p:grpSpPr bwMode="auto">
            <a:xfrm flipH="1">
              <a:off x="2400" y="2571"/>
              <a:ext cx="283" cy="401"/>
              <a:chOff x="1824" y="2064"/>
              <a:chExt cx="920" cy="1301"/>
            </a:xfrm>
          </p:grpSpPr>
          <p:grpSp>
            <p:nvGrpSpPr>
              <p:cNvPr id="7" name="Group 118"/>
              <p:cNvGrpSpPr>
                <a:grpSpLocks noChangeAspect="1"/>
              </p:cNvGrpSpPr>
              <p:nvPr/>
            </p:nvGrpSpPr>
            <p:grpSpPr bwMode="auto">
              <a:xfrm>
                <a:off x="1986" y="2064"/>
                <a:ext cx="758" cy="1301"/>
                <a:chOff x="2133" y="720"/>
                <a:chExt cx="1738" cy="2981"/>
              </a:xfrm>
            </p:grpSpPr>
            <p:sp>
              <p:nvSpPr>
                <p:cNvPr id="54391" name="Freeform 119"/>
                <p:cNvSpPr>
                  <a:spLocks noChangeAspect="1"/>
                </p:cNvSpPr>
                <p:nvPr/>
              </p:nvSpPr>
              <p:spPr bwMode="auto">
                <a:xfrm>
                  <a:off x="2134" y="1248"/>
                  <a:ext cx="1737" cy="2453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4392" name="Oval 120"/>
                <p:cNvSpPr>
                  <a:spLocks noChangeAspect="1" noChangeArrowheads="1"/>
                </p:cNvSpPr>
                <p:nvPr/>
              </p:nvSpPr>
              <p:spPr bwMode="auto">
                <a:xfrm>
                  <a:off x="2544" y="720"/>
                  <a:ext cx="574" cy="57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8" name="Group 121"/>
              <p:cNvGrpSpPr>
                <a:grpSpLocks noChangeAspect="1"/>
              </p:cNvGrpSpPr>
              <p:nvPr/>
            </p:nvGrpSpPr>
            <p:grpSpPr bwMode="auto">
              <a:xfrm>
                <a:off x="1824" y="2535"/>
                <a:ext cx="362" cy="758"/>
                <a:chOff x="3888" y="1440"/>
                <a:chExt cx="1091" cy="2285"/>
              </a:xfrm>
            </p:grpSpPr>
            <p:sp>
              <p:nvSpPr>
                <p:cNvPr id="54394" name="Oval 122"/>
                <p:cNvSpPr>
                  <a:spLocks noChangeAspect="1" noChangeArrowheads="1"/>
                </p:cNvSpPr>
                <p:nvPr/>
              </p:nvSpPr>
              <p:spPr bwMode="auto">
                <a:xfrm>
                  <a:off x="4221" y="1438"/>
                  <a:ext cx="431" cy="43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4395" name="Freeform 123"/>
                <p:cNvSpPr>
                  <a:spLocks noChangeAspect="1"/>
                </p:cNvSpPr>
                <p:nvPr/>
              </p:nvSpPr>
              <p:spPr bwMode="auto">
                <a:xfrm>
                  <a:off x="3888" y="1869"/>
                  <a:ext cx="1088" cy="1858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786 w 1091"/>
                    <a:gd name="T21" fmla="*/ 964 h 1853"/>
                    <a:gd name="T22" fmla="*/ 798 w 1091"/>
                    <a:gd name="T23" fmla="*/ 1052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9 w 1091"/>
                    <a:gd name="T37" fmla="*/ 1052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332 w 1091"/>
                    <a:gd name="T51" fmla="*/ 1086 h 1853"/>
                    <a:gd name="T52" fmla="*/ 222 w 1091"/>
                    <a:gd name="T53" fmla="*/ 1030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144 w 1091"/>
                    <a:gd name="T59" fmla="*/ 576 h 1853"/>
                    <a:gd name="T60" fmla="*/ 5 w 1091"/>
                    <a:gd name="T61" fmla="*/ 482 h 1853"/>
                    <a:gd name="T62" fmla="*/ 177 w 1091"/>
                    <a:gd name="T63" fmla="*/ 321 h 1853"/>
                    <a:gd name="T64" fmla="*/ 177 w 1091"/>
                    <a:gd name="T65" fmla="*/ 309 h 1853"/>
                    <a:gd name="T66" fmla="*/ 174 w 1091"/>
                    <a:gd name="T67" fmla="*/ 318 h 1853"/>
                    <a:gd name="T68" fmla="*/ 180 w 1091"/>
                    <a:gd name="T69" fmla="*/ 309 h 1853"/>
                    <a:gd name="T70" fmla="*/ 192 w 1091"/>
                    <a:gd name="T71" fmla="*/ 300 h 1853"/>
                    <a:gd name="T72" fmla="*/ 294 w 1091"/>
                    <a:gd name="T73" fmla="*/ 204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50" y="803"/>
                        <a:pt x="755" y="840"/>
                      </a:cubicBezTo>
                      <a:cubicBezTo>
                        <a:pt x="760" y="877"/>
                        <a:pt x="779" y="929"/>
                        <a:pt x="786" y="964"/>
                      </a:cubicBezTo>
                      <a:cubicBezTo>
                        <a:pt x="793" y="999"/>
                        <a:pt x="795" y="1009"/>
                        <a:pt x="798" y="1052"/>
                      </a:cubicBezTo>
                      <a:cubicBezTo>
                        <a:pt x="801" y="1095"/>
                        <a:pt x="810" y="1155"/>
                        <a:pt x="803" y="1224"/>
                      </a:cubicBezTo>
                      <a:cubicBezTo>
                        <a:pt x="796" y="1293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0" y="1701"/>
                        <a:pt x="637" y="1578"/>
                      </a:cubicBezTo>
                      <a:cubicBezTo>
                        <a:pt x="634" y="1455"/>
                        <a:pt x="637" y="1130"/>
                        <a:pt x="609" y="1052"/>
                      </a:cubicBezTo>
                      <a:cubicBezTo>
                        <a:pt x="581" y="974"/>
                        <a:pt x="498" y="1075"/>
                        <a:pt x="471" y="1113"/>
                      </a:cubicBezTo>
                      <a:cubicBezTo>
                        <a:pt x="444" y="115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57" y="1503"/>
                        <a:pt x="271" y="1401"/>
                      </a:cubicBezTo>
                      <a:cubicBezTo>
                        <a:pt x="285" y="1299"/>
                        <a:pt x="340" y="1148"/>
                        <a:pt x="332" y="1086"/>
                      </a:cubicBezTo>
                      <a:cubicBezTo>
                        <a:pt x="324" y="1024"/>
                        <a:pt x="225" y="1084"/>
                        <a:pt x="222" y="1030"/>
                      </a:cubicBezTo>
                      <a:cubicBezTo>
                        <a:pt x="219" y="976"/>
                        <a:pt x="288" y="848"/>
                        <a:pt x="316" y="759"/>
                      </a:cubicBezTo>
                      <a:cubicBezTo>
                        <a:pt x="344" y="670"/>
                        <a:pt x="422" y="523"/>
                        <a:pt x="393" y="493"/>
                      </a:cubicBezTo>
                      <a:cubicBezTo>
                        <a:pt x="364" y="463"/>
                        <a:pt x="209" y="578"/>
                        <a:pt x="144" y="576"/>
                      </a:cubicBezTo>
                      <a:cubicBezTo>
                        <a:pt x="79" y="574"/>
                        <a:pt x="0" y="524"/>
                        <a:pt x="5" y="482"/>
                      </a:cubicBezTo>
                      <a:cubicBezTo>
                        <a:pt x="10" y="440"/>
                        <a:pt x="148" y="350"/>
                        <a:pt x="177" y="321"/>
                      </a:cubicBezTo>
                      <a:cubicBezTo>
                        <a:pt x="206" y="292"/>
                        <a:pt x="177" y="309"/>
                        <a:pt x="177" y="309"/>
                      </a:cubicBezTo>
                      <a:cubicBezTo>
                        <a:pt x="177" y="309"/>
                        <a:pt x="174" y="318"/>
                        <a:pt x="174" y="318"/>
                      </a:cubicBezTo>
                      <a:cubicBezTo>
                        <a:pt x="174" y="318"/>
                        <a:pt x="177" y="312"/>
                        <a:pt x="180" y="309"/>
                      </a:cubicBezTo>
                      <a:cubicBezTo>
                        <a:pt x="183" y="306"/>
                        <a:pt x="173" y="318"/>
                        <a:pt x="192" y="300"/>
                      </a:cubicBezTo>
                      <a:cubicBezTo>
                        <a:pt x="211" y="282"/>
                        <a:pt x="273" y="224"/>
                        <a:pt x="294" y="204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4396" name="Freeform 124"/>
                <p:cNvSpPr>
                  <a:spLocks noChangeAspect="1"/>
                </p:cNvSpPr>
                <p:nvPr/>
              </p:nvSpPr>
              <p:spPr bwMode="auto">
                <a:xfrm>
                  <a:off x="4231" y="2534"/>
                  <a:ext cx="392" cy="59"/>
                </a:xfrm>
                <a:custGeom>
                  <a:avLst/>
                  <a:gdLst>
                    <a:gd name="T0" fmla="*/ 0 w 432"/>
                    <a:gd name="T1" fmla="*/ 0 h 1"/>
                    <a:gd name="T2" fmla="*/ 144 w 432"/>
                    <a:gd name="T3" fmla="*/ 0 h 1"/>
                    <a:gd name="T4" fmla="*/ 192 w 432"/>
                    <a:gd name="T5" fmla="*/ 0 h 1"/>
                    <a:gd name="T6" fmla="*/ 336 w 432"/>
                    <a:gd name="T7" fmla="*/ 0 h 1"/>
                    <a:gd name="T8" fmla="*/ 432 w 43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2" h="1">
                      <a:moveTo>
                        <a:pt x="0" y="0"/>
                      </a:moveTo>
                      <a:cubicBezTo>
                        <a:pt x="56" y="0"/>
                        <a:pt x="112" y="0"/>
                        <a:pt x="144" y="0"/>
                      </a:cubicBezTo>
                      <a:cubicBezTo>
                        <a:pt x="176" y="0"/>
                        <a:pt x="160" y="0"/>
                        <a:pt x="192" y="0"/>
                      </a:cubicBezTo>
                      <a:cubicBezTo>
                        <a:pt x="224" y="0"/>
                        <a:pt x="296" y="0"/>
                        <a:pt x="336" y="0"/>
                      </a:cubicBezTo>
                      <a:cubicBezTo>
                        <a:pt x="376" y="0"/>
                        <a:pt x="404" y="0"/>
                        <a:pt x="432" y="0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54287" name="Group 125"/>
            <p:cNvGrpSpPr>
              <a:grpSpLocks noChangeAspect="1"/>
            </p:cNvGrpSpPr>
            <p:nvPr/>
          </p:nvGrpSpPr>
          <p:grpSpPr bwMode="auto">
            <a:xfrm flipH="1">
              <a:off x="912" y="2571"/>
              <a:ext cx="283" cy="401"/>
              <a:chOff x="1824" y="2064"/>
              <a:chExt cx="920" cy="1301"/>
            </a:xfrm>
          </p:grpSpPr>
          <p:grpSp>
            <p:nvGrpSpPr>
              <p:cNvPr id="54340" name="Group 126"/>
              <p:cNvGrpSpPr>
                <a:grpSpLocks noChangeAspect="1"/>
              </p:cNvGrpSpPr>
              <p:nvPr/>
            </p:nvGrpSpPr>
            <p:grpSpPr bwMode="auto">
              <a:xfrm>
                <a:off x="1986" y="2064"/>
                <a:ext cx="758" cy="1301"/>
                <a:chOff x="2133" y="720"/>
                <a:chExt cx="1738" cy="2981"/>
              </a:xfrm>
            </p:grpSpPr>
            <p:sp>
              <p:nvSpPr>
                <p:cNvPr id="54399" name="Freeform 127"/>
                <p:cNvSpPr>
                  <a:spLocks noChangeAspect="1"/>
                </p:cNvSpPr>
                <p:nvPr/>
              </p:nvSpPr>
              <p:spPr bwMode="auto">
                <a:xfrm>
                  <a:off x="2134" y="1248"/>
                  <a:ext cx="1737" cy="2453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4400" name="Oval 128"/>
                <p:cNvSpPr>
                  <a:spLocks noChangeAspect="1" noChangeArrowheads="1"/>
                </p:cNvSpPr>
                <p:nvPr/>
              </p:nvSpPr>
              <p:spPr bwMode="auto">
                <a:xfrm>
                  <a:off x="2544" y="720"/>
                  <a:ext cx="574" cy="57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54341" name="Group 129"/>
              <p:cNvGrpSpPr>
                <a:grpSpLocks noChangeAspect="1"/>
              </p:cNvGrpSpPr>
              <p:nvPr/>
            </p:nvGrpSpPr>
            <p:grpSpPr bwMode="auto">
              <a:xfrm>
                <a:off x="1824" y="2535"/>
                <a:ext cx="362" cy="758"/>
                <a:chOff x="3888" y="1440"/>
                <a:chExt cx="1091" cy="2285"/>
              </a:xfrm>
            </p:grpSpPr>
            <p:sp>
              <p:nvSpPr>
                <p:cNvPr id="54402" name="Oval 130"/>
                <p:cNvSpPr>
                  <a:spLocks noChangeAspect="1" noChangeArrowheads="1"/>
                </p:cNvSpPr>
                <p:nvPr/>
              </p:nvSpPr>
              <p:spPr bwMode="auto">
                <a:xfrm>
                  <a:off x="4221" y="1438"/>
                  <a:ext cx="431" cy="43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4403" name="Freeform 131"/>
                <p:cNvSpPr>
                  <a:spLocks noChangeAspect="1"/>
                </p:cNvSpPr>
                <p:nvPr/>
              </p:nvSpPr>
              <p:spPr bwMode="auto">
                <a:xfrm>
                  <a:off x="3888" y="1869"/>
                  <a:ext cx="1088" cy="1858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786 w 1091"/>
                    <a:gd name="T21" fmla="*/ 964 h 1853"/>
                    <a:gd name="T22" fmla="*/ 798 w 1091"/>
                    <a:gd name="T23" fmla="*/ 1052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9 w 1091"/>
                    <a:gd name="T37" fmla="*/ 1052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332 w 1091"/>
                    <a:gd name="T51" fmla="*/ 1086 h 1853"/>
                    <a:gd name="T52" fmla="*/ 222 w 1091"/>
                    <a:gd name="T53" fmla="*/ 1030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144 w 1091"/>
                    <a:gd name="T59" fmla="*/ 576 h 1853"/>
                    <a:gd name="T60" fmla="*/ 5 w 1091"/>
                    <a:gd name="T61" fmla="*/ 482 h 1853"/>
                    <a:gd name="T62" fmla="*/ 177 w 1091"/>
                    <a:gd name="T63" fmla="*/ 321 h 1853"/>
                    <a:gd name="T64" fmla="*/ 177 w 1091"/>
                    <a:gd name="T65" fmla="*/ 309 h 1853"/>
                    <a:gd name="T66" fmla="*/ 174 w 1091"/>
                    <a:gd name="T67" fmla="*/ 318 h 1853"/>
                    <a:gd name="T68" fmla="*/ 180 w 1091"/>
                    <a:gd name="T69" fmla="*/ 309 h 1853"/>
                    <a:gd name="T70" fmla="*/ 192 w 1091"/>
                    <a:gd name="T71" fmla="*/ 300 h 1853"/>
                    <a:gd name="T72" fmla="*/ 294 w 1091"/>
                    <a:gd name="T73" fmla="*/ 204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50" y="803"/>
                        <a:pt x="755" y="840"/>
                      </a:cubicBezTo>
                      <a:cubicBezTo>
                        <a:pt x="760" y="877"/>
                        <a:pt x="779" y="929"/>
                        <a:pt x="786" y="964"/>
                      </a:cubicBezTo>
                      <a:cubicBezTo>
                        <a:pt x="793" y="999"/>
                        <a:pt x="795" y="1009"/>
                        <a:pt x="798" y="1052"/>
                      </a:cubicBezTo>
                      <a:cubicBezTo>
                        <a:pt x="801" y="1095"/>
                        <a:pt x="810" y="1155"/>
                        <a:pt x="803" y="1224"/>
                      </a:cubicBezTo>
                      <a:cubicBezTo>
                        <a:pt x="796" y="1293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0" y="1701"/>
                        <a:pt x="637" y="1578"/>
                      </a:cubicBezTo>
                      <a:cubicBezTo>
                        <a:pt x="634" y="1455"/>
                        <a:pt x="637" y="1130"/>
                        <a:pt x="609" y="1052"/>
                      </a:cubicBezTo>
                      <a:cubicBezTo>
                        <a:pt x="581" y="974"/>
                        <a:pt x="498" y="1075"/>
                        <a:pt x="471" y="1113"/>
                      </a:cubicBezTo>
                      <a:cubicBezTo>
                        <a:pt x="444" y="115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57" y="1503"/>
                        <a:pt x="271" y="1401"/>
                      </a:cubicBezTo>
                      <a:cubicBezTo>
                        <a:pt x="285" y="1299"/>
                        <a:pt x="340" y="1148"/>
                        <a:pt x="332" y="1086"/>
                      </a:cubicBezTo>
                      <a:cubicBezTo>
                        <a:pt x="324" y="1024"/>
                        <a:pt x="225" y="1084"/>
                        <a:pt x="222" y="1030"/>
                      </a:cubicBezTo>
                      <a:cubicBezTo>
                        <a:pt x="219" y="976"/>
                        <a:pt x="288" y="848"/>
                        <a:pt x="316" y="759"/>
                      </a:cubicBezTo>
                      <a:cubicBezTo>
                        <a:pt x="344" y="670"/>
                        <a:pt x="422" y="523"/>
                        <a:pt x="393" y="493"/>
                      </a:cubicBezTo>
                      <a:cubicBezTo>
                        <a:pt x="364" y="463"/>
                        <a:pt x="209" y="578"/>
                        <a:pt x="144" y="576"/>
                      </a:cubicBezTo>
                      <a:cubicBezTo>
                        <a:pt x="79" y="574"/>
                        <a:pt x="0" y="524"/>
                        <a:pt x="5" y="482"/>
                      </a:cubicBezTo>
                      <a:cubicBezTo>
                        <a:pt x="10" y="440"/>
                        <a:pt x="148" y="350"/>
                        <a:pt x="177" y="321"/>
                      </a:cubicBezTo>
                      <a:cubicBezTo>
                        <a:pt x="206" y="292"/>
                        <a:pt x="177" y="309"/>
                        <a:pt x="177" y="309"/>
                      </a:cubicBezTo>
                      <a:cubicBezTo>
                        <a:pt x="177" y="309"/>
                        <a:pt x="174" y="318"/>
                        <a:pt x="174" y="318"/>
                      </a:cubicBezTo>
                      <a:cubicBezTo>
                        <a:pt x="174" y="318"/>
                        <a:pt x="177" y="312"/>
                        <a:pt x="180" y="309"/>
                      </a:cubicBezTo>
                      <a:cubicBezTo>
                        <a:pt x="183" y="306"/>
                        <a:pt x="173" y="318"/>
                        <a:pt x="192" y="300"/>
                      </a:cubicBezTo>
                      <a:cubicBezTo>
                        <a:pt x="211" y="282"/>
                        <a:pt x="273" y="224"/>
                        <a:pt x="294" y="204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4404" name="Freeform 132"/>
                <p:cNvSpPr>
                  <a:spLocks noChangeAspect="1"/>
                </p:cNvSpPr>
                <p:nvPr/>
              </p:nvSpPr>
              <p:spPr bwMode="auto">
                <a:xfrm>
                  <a:off x="4231" y="2534"/>
                  <a:ext cx="392" cy="59"/>
                </a:xfrm>
                <a:custGeom>
                  <a:avLst/>
                  <a:gdLst>
                    <a:gd name="T0" fmla="*/ 0 w 432"/>
                    <a:gd name="T1" fmla="*/ 0 h 1"/>
                    <a:gd name="T2" fmla="*/ 144 w 432"/>
                    <a:gd name="T3" fmla="*/ 0 h 1"/>
                    <a:gd name="T4" fmla="*/ 192 w 432"/>
                    <a:gd name="T5" fmla="*/ 0 h 1"/>
                    <a:gd name="T6" fmla="*/ 336 w 432"/>
                    <a:gd name="T7" fmla="*/ 0 h 1"/>
                    <a:gd name="T8" fmla="*/ 432 w 43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2" h="1">
                      <a:moveTo>
                        <a:pt x="0" y="0"/>
                      </a:moveTo>
                      <a:cubicBezTo>
                        <a:pt x="56" y="0"/>
                        <a:pt x="112" y="0"/>
                        <a:pt x="144" y="0"/>
                      </a:cubicBezTo>
                      <a:cubicBezTo>
                        <a:pt x="176" y="0"/>
                        <a:pt x="160" y="0"/>
                        <a:pt x="192" y="0"/>
                      </a:cubicBezTo>
                      <a:cubicBezTo>
                        <a:pt x="224" y="0"/>
                        <a:pt x="296" y="0"/>
                        <a:pt x="336" y="0"/>
                      </a:cubicBezTo>
                      <a:cubicBezTo>
                        <a:pt x="376" y="0"/>
                        <a:pt x="404" y="0"/>
                        <a:pt x="432" y="0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54288" name="Group 133"/>
            <p:cNvGrpSpPr>
              <a:grpSpLocks noChangeAspect="1"/>
            </p:cNvGrpSpPr>
            <p:nvPr/>
          </p:nvGrpSpPr>
          <p:grpSpPr bwMode="auto">
            <a:xfrm flipH="1">
              <a:off x="384" y="2427"/>
              <a:ext cx="283" cy="401"/>
              <a:chOff x="1824" y="2064"/>
              <a:chExt cx="920" cy="1301"/>
            </a:xfrm>
          </p:grpSpPr>
          <p:grpSp>
            <p:nvGrpSpPr>
              <p:cNvPr id="54333" name="Group 134"/>
              <p:cNvGrpSpPr>
                <a:grpSpLocks noChangeAspect="1"/>
              </p:cNvGrpSpPr>
              <p:nvPr/>
            </p:nvGrpSpPr>
            <p:grpSpPr bwMode="auto">
              <a:xfrm>
                <a:off x="1986" y="2064"/>
                <a:ext cx="758" cy="1301"/>
                <a:chOff x="2133" y="720"/>
                <a:chExt cx="1738" cy="2981"/>
              </a:xfrm>
            </p:grpSpPr>
            <p:sp>
              <p:nvSpPr>
                <p:cNvPr id="54407" name="Freeform 135"/>
                <p:cNvSpPr>
                  <a:spLocks noChangeAspect="1"/>
                </p:cNvSpPr>
                <p:nvPr/>
              </p:nvSpPr>
              <p:spPr bwMode="auto">
                <a:xfrm>
                  <a:off x="2134" y="1248"/>
                  <a:ext cx="1737" cy="2453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4408" name="Oval 136"/>
                <p:cNvSpPr>
                  <a:spLocks noChangeAspect="1" noChangeArrowheads="1"/>
                </p:cNvSpPr>
                <p:nvPr/>
              </p:nvSpPr>
              <p:spPr bwMode="auto">
                <a:xfrm>
                  <a:off x="2544" y="720"/>
                  <a:ext cx="574" cy="57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54334" name="Group 137"/>
              <p:cNvGrpSpPr>
                <a:grpSpLocks noChangeAspect="1"/>
              </p:cNvGrpSpPr>
              <p:nvPr/>
            </p:nvGrpSpPr>
            <p:grpSpPr bwMode="auto">
              <a:xfrm>
                <a:off x="1824" y="2535"/>
                <a:ext cx="362" cy="758"/>
                <a:chOff x="3888" y="1440"/>
                <a:chExt cx="1091" cy="2285"/>
              </a:xfrm>
            </p:grpSpPr>
            <p:sp>
              <p:nvSpPr>
                <p:cNvPr id="54410" name="Oval 138"/>
                <p:cNvSpPr>
                  <a:spLocks noChangeAspect="1" noChangeArrowheads="1"/>
                </p:cNvSpPr>
                <p:nvPr/>
              </p:nvSpPr>
              <p:spPr bwMode="auto">
                <a:xfrm>
                  <a:off x="4221" y="1438"/>
                  <a:ext cx="431" cy="43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4411" name="Freeform 139"/>
                <p:cNvSpPr>
                  <a:spLocks noChangeAspect="1"/>
                </p:cNvSpPr>
                <p:nvPr/>
              </p:nvSpPr>
              <p:spPr bwMode="auto">
                <a:xfrm>
                  <a:off x="3888" y="1869"/>
                  <a:ext cx="1088" cy="1858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786 w 1091"/>
                    <a:gd name="T21" fmla="*/ 964 h 1853"/>
                    <a:gd name="T22" fmla="*/ 798 w 1091"/>
                    <a:gd name="T23" fmla="*/ 1052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9 w 1091"/>
                    <a:gd name="T37" fmla="*/ 1052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332 w 1091"/>
                    <a:gd name="T51" fmla="*/ 1086 h 1853"/>
                    <a:gd name="T52" fmla="*/ 222 w 1091"/>
                    <a:gd name="T53" fmla="*/ 1030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144 w 1091"/>
                    <a:gd name="T59" fmla="*/ 576 h 1853"/>
                    <a:gd name="T60" fmla="*/ 5 w 1091"/>
                    <a:gd name="T61" fmla="*/ 482 h 1853"/>
                    <a:gd name="T62" fmla="*/ 177 w 1091"/>
                    <a:gd name="T63" fmla="*/ 321 h 1853"/>
                    <a:gd name="T64" fmla="*/ 177 w 1091"/>
                    <a:gd name="T65" fmla="*/ 309 h 1853"/>
                    <a:gd name="T66" fmla="*/ 174 w 1091"/>
                    <a:gd name="T67" fmla="*/ 318 h 1853"/>
                    <a:gd name="T68" fmla="*/ 180 w 1091"/>
                    <a:gd name="T69" fmla="*/ 309 h 1853"/>
                    <a:gd name="T70" fmla="*/ 192 w 1091"/>
                    <a:gd name="T71" fmla="*/ 300 h 1853"/>
                    <a:gd name="T72" fmla="*/ 294 w 1091"/>
                    <a:gd name="T73" fmla="*/ 204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50" y="803"/>
                        <a:pt x="755" y="840"/>
                      </a:cubicBezTo>
                      <a:cubicBezTo>
                        <a:pt x="760" y="877"/>
                        <a:pt x="779" y="929"/>
                        <a:pt x="786" y="964"/>
                      </a:cubicBezTo>
                      <a:cubicBezTo>
                        <a:pt x="793" y="999"/>
                        <a:pt x="795" y="1009"/>
                        <a:pt x="798" y="1052"/>
                      </a:cubicBezTo>
                      <a:cubicBezTo>
                        <a:pt x="801" y="1095"/>
                        <a:pt x="810" y="1155"/>
                        <a:pt x="803" y="1224"/>
                      </a:cubicBezTo>
                      <a:cubicBezTo>
                        <a:pt x="796" y="1293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0" y="1701"/>
                        <a:pt x="637" y="1578"/>
                      </a:cubicBezTo>
                      <a:cubicBezTo>
                        <a:pt x="634" y="1455"/>
                        <a:pt x="637" y="1130"/>
                        <a:pt x="609" y="1052"/>
                      </a:cubicBezTo>
                      <a:cubicBezTo>
                        <a:pt x="581" y="974"/>
                        <a:pt x="498" y="1075"/>
                        <a:pt x="471" y="1113"/>
                      </a:cubicBezTo>
                      <a:cubicBezTo>
                        <a:pt x="444" y="115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57" y="1503"/>
                        <a:pt x="271" y="1401"/>
                      </a:cubicBezTo>
                      <a:cubicBezTo>
                        <a:pt x="285" y="1299"/>
                        <a:pt x="340" y="1148"/>
                        <a:pt x="332" y="1086"/>
                      </a:cubicBezTo>
                      <a:cubicBezTo>
                        <a:pt x="324" y="1024"/>
                        <a:pt x="225" y="1084"/>
                        <a:pt x="222" y="1030"/>
                      </a:cubicBezTo>
                      <a:cubicBezTo>
                        <a:pt x="219" y="976"/>
                        <a:pt x="288" y="848"/>
                        <a:pt x="316" y="759"/>
                      </a:cubicBezTo>
                      <a:cubicBezTo>
                        <a:pt x="344" y="670"/>
                        <a:pt x="422" y="523"/>
                        <a:pt x="393" y="493"/>
                      </a:cubicBezTo>
                      <a:cubicBezTo>
                        <a:pt x="364" y="463"/>
                        <a:pt x="209" y="578"/>
                        <a:pt x="144" y="576"/>
                      </a:cubicBezTo>
                      <a:cubicBezTo>
                        <a:pt x="79" y="574"/>
                        <a:pt x="0" y="524"/>
                        <a:pt x="5" y="482"/>
                      </a:cubicBezTo>
                      <a:cubicBezTo>
                        <a:pt x="10" y="440"/>
                        <a:pt x="148" y="350"/>
                        <a:pt x="177" y="321"/>
                      </a:cubicBezTo>
                      <a:cubicBezTo>
                        <a:pt x="206" y="292"/>
                        <a:pt x="177" y="309"/>
                        <a:pt x="177" y="309"/>
                      </a:cubicBezTo>
                      <a:cubicBezTo>
                        <a:pt x="177" y="309"/>
                        <a:pt x="174" y="318"/>
                        <a:pt x="174" y="318"/>
                      </a:cubicBezTo>
                      <a:cubicBezTo>
                        <a:pt x="174" y="318"/>
                        <a:pt x="177" y="312"/>
                        <a:pt x="180" y="309"/>
                      </a:cubicBezTo>
                      <a:cubicBezTo>
                        <a:pt x="183" y="306"/>
                        <a:pt x="173" y="318"/>
                        <a:pt x="192" y="300"/>
                      </a:cubicBezTo>
                      <a:cubicBezTo>
                        <a:pt x="211" y="282"/>
                        <a:pt x="273" y="224"/>
                        <a:pt x="294" y="204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4412" name="Freeform 140"/>
                <p:cNvSpPr>
                  <a:spLocks noChangeAspect="1"/>
                </p:cNvSpPr>
                <p:nvPr/>
              </p:nvSpPr>
              <p:spPr bwMode="auto">
                <a:xfrm>
                  <a:off x="4231" y="2534"/>
                  <a:ext cx="392" cy="59"/>
                </a:xfrm>
                <a:custGeom>
                  <a:avLst/>
                  <a:gdLst>
                    <a:gd name="T0" fmla="*/ 0 w 432"/>
                    <a:gd name="T1" fmla="*/ 0 h 1"/>
                    <a:gd name="T2" fmla="*/ 144 w 432"/>
                    <a:gd name="T3" fmla="*/ 0 h 1"/>
                    <a:gd name="T4" fmla="*/ 192 w 432"/>
                    <a:gd name="T5" fmla="*/ 0 h 1"/>
                    <a:gd name="T6" fmla="*/ 336 w 432"/>
                    <a:gd name="T7" fmla="*/ 0 h 1"/>
                    <a:gd name="T8" fmla="*/ 432 w 43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2" h="1">
                      <a:moveTo>
                        <a:pt x="0" y="0"/>
                      </a:moveTo>
                      <a:cubicBezTo>
                        <a:pt x="56" y="0"/>
                        <a:pt x="112" y="0"/>
                        <a:pt x="144" y="0"/>
                      </a:cubicBezTo>
                      <a:cubicBezTo>
                        <a:pt x="176" y="0"/>
                        <a:pt x="160" y="0"/>
                        <a:pt x="192" y="0"/>
                      </a:cubicBezTo>
                      <a:cubicBezTo>
                        <a:pt x="224" y="0"/>
                        <a:pt x="296" y="0"/>
                        <a:pt x="336" y="0"/>
                      </a:cubicBezTo>
                      <a:cubicBezTo>
                        <a:pt x="376" y="0"/>
                        <a:pt x="404" y="0"/>
                        <a:pt x="432" y="0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54289" name="Group 141"/>
            <p:cNvGrpSpPr>
              <a:grpSpLocks noChangeAspect="1"/>
            </p:cNvGrpSpPr>
            <p:nvPr/>
          </p:nvGrpSpPr>
          <p:grpSpPr bwMode="auto">
            <a:xfrm flipH="1">
              <a:off x="768" y="2043"/>
              <a:ext cx="256" cy="362"/>
              <a:chOff x="1824" y="2064"/>
              <a:chExt cx="920" cy="1301"/>
            </a:xfrm>
          </p:grpSpPr>
          <p:grpSp>
            <p:nvGrpSpPr>
              <p:cNvPr id="54326" name="Group 142"/>
              <p:cNvGrpSpPr>
                <a:grpSpLocks noChangeAspect="1"/>
              </p:cNvGrpSpPr>
              <p:nvPr/>
            </p:nvGrpSpPr>
            <p:grpSpPr bwMode="auto">
              <a:xfrm>
                <a:off x="1986" y="2064"/>
                <a:ext cx="758" cy="1301"/>
                <a:chOff x="2133" y="720"/>
                <a:chExt cx="1738" cy="2981"/>
              </a:xfrm>
            </p:grpSpPr>
            <p:sp>
              <p:nvSpPr>
                <p:cNvPr id="54415" name="Freeform 143"/>
                <p:cNvSpPr>
                  <a:spLocks noChangeAspect="1"/>
                </p:cNvSpPr>
                <p:nvPr/>
              </p:nvSpPr>
              <p:spPr bwMode="auto">
                <a:xfrm>
                  <a:off x="2132" y="1247"/>
                  <a:ext cx="1739" cy="2454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4416" name="Oval 144"/>
                <p:cNvSpPr>
                  <a:spLocks noChangeAspect="1" noChangeArrowheads="1"/>
                </p:cNvSpPr>
                <p:nvPr/>
              </p:nvSpPr>
              <p:spPr bwMode="auto">
                <a:xfrm>
                  <a:off x="2544" y="720"/>
                  <a:ext cx="577" cy="576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54327" name="Group 145"/>
              <p:cNvGrpSpPr>
                <a:grpSpLocks noChangeAspect="1"/>
              </p:cNvGrpSpPr>
              <p:nvPr/>
            </p:nvGrpSpPr>
            <p:grpSpPr bwMode="auto">
              <a:xfrm>
                <a:off x="1824" y="2535"/>
                <a:ext cx="362" cy="758"/>
                <a:chOff x="3888" y="1440"/>
                <a:chExt cx="1091" cy="2285"/>
              </a:xfrm>
            </p:grpSpPr>
            <p:sp>
              <p:nvSpPr>
                <p:cNvPr id="54418" name="Oval 146"/>
                <p:cNvSpPr>
                  <a:spLocks noChangeAspect="1" noChangeArrowheads="1"/>
                </p:cNvSpPr>
                <p:nvPr/>
              </p:nvSpPr>
              <p:spPr bwMode="auto">
                <a:xfrm>
                  <a:off x="4224" y="1439"/>
                  <a:ext cx="433" cy="43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4419" name="Freeform 147"/>
                <p:cNvSpPr>
                  <a:spLocks noChangeAspect="1"/>
                </p:cNvSpPr>
                <p:nvPr/>
              </p:nvSpPr>
              <p:spPr bwMode="auto">
                <a:xfrm>
                  <a:off x="3888" y="1873"/>
                  <a:ext cx="1094" cy="1853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786 w 1091"/>
                    <a:gd name="T21" fmla="*/ 964 h 1853"/>
                    <a:gd name="T22" fmla="*/ 798 w 1091"/>
                    <a:gd name="T23" fmla="*/ 1052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9 w 1091"/>
                    <a:gd name="T37" fmla="*/ 1052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332 w 1091"/>
                    <a:gd name="T51" fmla="*/ 1086 h 1853"/>
                    <a:gd name="T52" fmla="*/ 222 w 1091"/>
                    <a:gd name="T53" fmla="*/ 1030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144 w 1091"/>
                    <a:gd name="T59" fmla="*/ 576 h 1853"/>
                    <a:gd name="T60" fmla="*/ 5 w 1091"/>
                    <a:gd name="T61" fmla="*/ 482 h 1853"/>
                    <a:gd name="T62" fmla="*/ 177 w 1091"/>
                    <a:gd name="T63" fmla="*/ 321 h 1853"/>
                    <a:gd name="T64" fmla="*/ 177 w 1091"/>
                    <a:gd name="T65" fmla="*/ 309 h 1853"/>
                    <a:gd name="T66" fmla="*/ 174 w 1091"/>
                    <a:gd name="T67" fmla="*/ 318 h 1853"/>
                    <a:gd name="T68" fmla="*/ 180 w 1091"/>
                    <a:gd name="T69" fmla="*/ 309 h 1853"/>
                    <a:gd name="T70" fmla="*/ 192 w 1091"/>
                    <a:gd name="T71" fmla="*/ 300 h 1853"/>
                    <a:gd name="T72" fmla="*/ 294 w 1091"/>
                    <a:gd name="T73" fmla="*/ 204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50" y="803"/>
                        <a:pt x="755" y="840"/>
                      </a:cubicBezTo>
                      <a:cubicBezTo>
                        <a:pt x="760" y="877"/>
                        <a:pt x="779" y="929"/>
                        <a:pt x="786" y="964"/>
                      </a:cubicBezTo>
                      <a:cubicBezTo>
                        <a:pt x="793" y="999"/>
                        <a:pt x="795" y="1009"/>
                        <a:pt x="798" y="1052"/>
                      </a:cubicBezTo>
                      <a:cubicBezTo>
                        <a:pt x="801" y="1095"/>
                        <a:pt x="810" y="1155"/>
                        <a:pt x="803" y="1224"/>
                      </a:cubicBezTo>
                      <a:cubicBezTo>
                        <a:pt x="796" y="1293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0" y="1701"/>
                        <a:pt x="637" y="1578"/>
                      </a:cubicBezTo>
                      <a:cubicBezTo>
                        <a:pt x="634" y="1455"/>
                        <a:pt x="637" y="1130"/>
                        <a:pt x="609" y="1052"/>
                      </a:cubicBezTo>
                      <a:cubicBezTo>
                        <a:pt x="581" y="974"/>
                        <a:pt x="498" y="1075"/>
                        <a:pt x="471" y="1113"/>
                      </a:cubicBezTo>
                      <a:cubicBezTo>
                        <a:pt x="444" y="115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57" y="1503"/>
                        <a:pt x="271" y="1401"/>
                      </a:cubicBezTo>
                      <a:cubicBezTo>
                        <a:pt x="285" y="1299"/>
                        <a:pt x="340" y="1148"/>
                        <a:pt x="332" y="1086"/>
                      </a:cubicBezTo>
                      <a:cubicBezTo>
                        <a:pt x="324" y="1024"/>
                        <a:pt x="225" y="1084"/>
                        <a:pt x="222" y="1030"/>
                      </a:cubicBezTo>
                      <a:cubicBezTo>
                        <a:pt x="219" y="976"/>
                        <a:pt x="288" y="848"/>
                        <a:pt x="316" y="759"/>
                      </a:cubicBezTo>
                      <a:cubicBezTo>
                        <a:pt x="344" y="670"/>
                        <a:pt x="422" y="523"/>
                        <a:pt x="393" y="493"/>
                      </a:cubicBezTo>
                      <a:cubicBezTo>
                        <a:pt x="364" y="463"/>
                        <a:pt x="209" y="578"/>
                        <a:pt x="144" y="576"/>
                      </a:cubicBezTo>
                      <a:cubicBezTo>
                        <a:pt x="79" y="574"/>
                        <a:pt x="0" y="524"/>
                        <a:pt x="5" y="482"/>
                      </a:cubicBezTo>
                      <a:cubicBezTo>
                        <a:pt x="10" y="440"/>
                        <a:pt x="148" y="350"/>
                        <a:pt x="177" y="321"/>
                      </a:cubicBezTo>
                      <a:cubicBezTo>
                        <a:pt x="206" y="292"/>
                        <a:pt x="177" y="309"/>
                        <a:pt x="177" y="309"/>
                      </a:cubicBezTo>
                      <a:cubicBezTo>
                        <a:pt x="177" y="309"/>
                        <a:pt x="174" y="318"/>
                        <a:pt x="174" y="318"/>
                      </a:cubicBezTo>
                      <a:cubicBezTo>
                        <a:pt x="174" y="318"/>
                        <a:pt x="177" y="312"/>
                        <a:pt x="180" y="309"/>
                      </a:cubicBezTo>
                      <a:cubicBezTo>
                        <a:pt x="183" y="306"/>
                        <a:pt x="173" y="318"/>
                        <a:pt x="192" y="300"/>
                      </a:cubicBezTo>
                      <a:cubicBezTo>
                        <a:pt x="211" y="282"/>
                        <a:pt x="273" y="224"/>
                        <a:pt x="294" y="204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4420" name="Freeform 148"/>
                <p:cNvSpPr>
                  <a:spLocks noChangeAspect="1"/>
                </p:cNvSpPr>
                <p:nvPr/>
              </p:nvSpPr>
              <p:spPr bwMode="auto">
                <a:xfrm>
                  <a:off x="4235" y="2534"/>
                  <a:ext cx="390" cy="54"/>
                </a:xfrm>
                <a:custGeom>
                  <a:avLst/>
                  <a:gdLst>
                    <a:gd name="T0" fmla="*/ 0 w 432"/>
                    <a:gd name="T1" fmla="*/ 0 h 1"/>
                    <a:gd name="T2" fmla="*/ 144 w 432"/>
                    <a:gd name="T3" fmla="*/ 0 h 1"/>
                    <a:gd name="T4" fmla="*/ 192 w 432"/>
                    <a:gd name="T5" fmla="*/ 0 h 1"/>
                    <a:gd name="T6" fmla="*/ 336 w 432"/>
                    <a:gd name="T7" fmla="*/ 0 h 1"/>
                    <a:gd name="T8" fmla="*/ 432 w 43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2" h="1">
                      <a:moveTo>
                        <a:pt x="0" y="0"/>
                      </a:moveTo>
                      <a:cubicBezTo>
                        <a:pt x="56" y="0"/>
                        <a:pt x="112" y="0"/>
                        <a:pt x="144" y="0"/>
                      </a:cubicBezTo>
                      <a:cubicBezTo>
                        <a:pt x="176" y="0"/>
                        <a:pt x="160" y="0"/>
                        <a:pt x="192" y="0"/>
                      </a:cubicBezTo>
                      <a:cubicBezTo>
                        <a:pt x="224" y="0"/>
                        <a:pt x="296" y="0"/>
                        <a:pt x="336" y="0"/>
                      </a:cubicBezTo>
                      <a:cubicBezTo>
                        <a:pt x="376" y="0"/>
                        <a:pt x="404" y="0"/>
                        <a:pt x="432" y="0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54290" name="Group 149"/>
            <p:cNvGrpSpPr>
              <a:grpSpLocks noChangeAspect="1"/>
            </p:cNvGrpSpPr>
            <p:nvPr/>
          </p:nvGrpSpPr>
          <p:grpSpPr bwMode="auto">
            <a:xfrm>
              <a:off x="1056" y="1131"/>
              <a:ext cx="1498" cy="1476"/>
              <a:chOff x="3744" y="1536"/>
              <a:chExt cx="1872" cy="1845"/>
            </a:xfrm>
          </p:grpSpPr>
          <p:grpSp>
            <p:nvGrpSpPr>
              <p:cNvPr id="54297" name="Group 150"/>
              <p:cNvGrpSpPr>
                <a:grpSpLocks noChangeAspect="1"/>
              </p:cNvGrpSpPr>
              <p:nvPr/>
            </p:nvGrpSpPr>
            <p:grpSpPr bwMode="auto">
              <a:xfrm>
                <a:off x="4176" y="2064"/>
                <a:ext cx="1440" cy="1152"/>
                <a:chOff x="4176" y="2064"/>
                <a:chExt cx="1440" cy="1152"/>
              </a:xfrm>
            </p:grpSpPr>
            <p:sp>
              <p:nvSpPr>
                <p:cNvPr id="54423" name="Line 151"/>
                <p:cNvSpPr>
                  <a:spLocks noChangeAspect="1" noChangeShapeType="1"/>
                </p:cNvSpPr>
                <p:nvPr/>
              </p:nvSpPr>
              <p:spPr bwMode="auto">
                <a:xfrm>
                  <a:off x="4320" y="2231"/>
                  <a:ext cx="0" cy="96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4424" name="Line 152"/>
                <p:cNvSpPr>
                  <a:spLocks noChangeAspect="1" noChangeShapeType="1"/>
                </p:cNvSpPr>
                <p:nvPr/>
              </p:nvSpPr>
              <p:spPr bwMode="auto">
                <a:xfrm>
                  <a:off x="4176" y="2064"/>
                  <a:ext cx="1427" cy="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4425" name="Line 153"/>
                <p:cNvSpPr>
                  <a:spLocks noChangeAspect="1" noChangeShapeType="1"/>
                </p:cNvSpPr>
                <p:nvPr/>
              </p:nvSpPr>
              <p:spPr bwMode="auto">
                <a:xfrm>
                  <a:off x="5520" y="2231"/>
                  <a:ext cx="0" cy="96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4426" name="Freeform 154"/>
                <p:cNvSpPr>
                  <a:spLocks noChangeAspect="1"/>
                </p:cNvSpPr>
                <p:nvPr/>
              </p:nvSpPr>
              <p:spPr bwMode="auto">
                <a:xfrm>
                  <a:off x="4800" y="2616"/>
                  <a:ext cx="261" cy="600"/>
                </a:xfrm>
                <a:custGeom>
                  <a:avLst/>
                  <a:gdLst>
                    <a:gd name="T0" fmla="*/ 8 w 491"/>
                    <a:gd name="T1" fmla="*/ 1128 h 1128"/>
                    <a:gd name="T2" fmla="*/ 8 w 491"/>
                    <a:gd name="T3" fmla="*/ 888 h 1128"/>
                    <a:gd name="T4" fmla="*/ 8 w 491"/>
                    <a:gd name="T5" fmla="*/ 696 h 1128"/>
                    <a:gd name="T6" fmla="*/ 8 w 491"/>
                    <a:gd name="T7" fmla="*/ 456 h 1128"/>
                    <a:gd name="T8" fmla="*/ 56 w 491"/>
                    <a:gd name="T9" fmla="*/ 216 h 1128"/>
                    <a:gd name="T10" fmla="*/ 152 w 491"/>
                    <a:gd name="T11" fmla="*/ 72 h 1128"/>
                    <a:gd name="T12" fmla="*/ 256 w 491"/>
                    <a:gd name="T13" fmla="*/ 8 h 1128"/>
                    <a:gd name="T14" fmla="*/ 392 w 491"/>
                    <a:gd name="T15" fmla="*/ 120 h 1128"/>
                    <a:gd name="T16" fmla="*/ 472 w 491"/>
                    <a:gd name="T17" fmla="*/ 448 h 1128"/>
                    <a:gd name="T18" fmla="*/ 488 w 491"/>
                    <a:gd name="T19" fmla="*/ 792 h 1128"/>
                    <a:gd name="T20" fmla="*/ 488 w 491"/>
                    <a:gd name="T21" fmla="*/ 1032 h 1128"/>
                    <a:gd name="T22" fmla="*/ 488 w 491"/>
                    <a:gd name="T23" fmla="*/ 1128 h 1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91" h="1128">
                      <a:moveTo>
                        <a:pt x="8" y="1128"/>
                      </a:moveTo>
                      <a:cubicBezTo>
                        <a:pt x="8" y="1044"/>
                        <a:pt x="8" y="960"/>
                        <a:pt x="8" y="888"/>
                      </a:cubicBezTo>
                      <a:cubicBezTo>
                        <a:pt x="8" y="816"/>
                        <a:pt x="8" y="768"/>
                        <a:pt x="8" y="696"/>
                      </a:cubicBezTo>
                      <a:cubicBezTo>
                        <a:pt x="8" y="624"/>
                        <a:pt x="0" y="536"/>
                        <a:pt x="8" y="456"/>
                      </a:cubicBezTo>
                      <a:cubicBezTo>
                        <a:pt x="16" y="376"/>
                        <a:pt x="32" y="280"/>
                        <a:pt x="56" y="216"/>
                      </a:cubicBezTo>
                      <a:cubicBezTo>
                        <a:pt x="80" y="152"/>
                        <a:pt x="119" y="107"/>
                        <a:pt x="152" y="72"/>
                      </a:cubicBezTo>
                      <a:cubicBezTo>
                        <a:pt x="185" y="37"/>
                        <a:pt x="216" y="0"/>
                        <a:pt x="256" y="8"/>
                      </a:cubicBezTo>
                      <a:cubicBezTo>
                        <a:pt x="296" y="16"/>
                        <a:pt x="356" y="47"/>
                        <a:pt x="392" y="120"/>
                      </a:cubicBezTo>
                      <a:cubicBezTo>
                        <a:pt x="428" y="193"/>
                        <a:pt x="456" y="336"/>
                        <a:pt x="472" y="448"/>
                      </a:cubicBezTo>
                      <a:cubicBezTo>
                        <a:pt x="488" y="560"/>
                        <a:pt x="485" y="695"/>
                        <a:pt x="488" y="792"/>
                      </a:cubicBezTo>
                      <a:cubicBezTo>
                        <a:pt x="491" y="889"/>
                        <a:pt x="488" y="976"/>
                        <a:pt x="488" y="1032"/>
                      </a:cubicBezTo>
                      <a:cubicBezTo>
                        <a:pt x="488" y="1088"/>
                        <a:pt x="488" y="1108"/>
                        <a:pt x="488" y="11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4427" name="Text Box 15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176" y="2064"/>
                  <a:ext cx="1440" cy="4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1" hangingPunct="1">
                    <a:defRPr/>
                  </a:pPr>
                  <a:r>
                    <a:rPr lang="en-US" sz="1400" b="1">
                      <a:solidFill>
                        <a:schemeClr val="accent2"/>
                      </a:solidFill>
                      <a:cs typeface="+mn-cs"/>
                    </a:rPr>
                    <a:t>SMITHTOWN SCHOOLS</a:t>
                  </a:r>
                </a:p>
              </p:txBody>
            </p:sp>
          </p:grpSp>
          <p:sp>
            <p:nvSpPr>
              <p:cNvPr id="54428" name="AutoShape 156"/>
              <p:cNvSpPr>
                <a:spLocks noChangeAspect="1" noChangeArrowheads="1"/>
              </p:cNvSpPr>
              <p:nvPr/>
            </p:nvSpPr>
            <p:spPr bwMode="auto">
              <a:xfrm>
                <a:off x="4128" y="1536"/>
                <a:ext cx="1488" cy="48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54299" name="Group 157"/>
              <p:cNvGrpSpPr>
                <a:grpSpLocks noChangeAspect="1"/>
              </p:cNvGrpSpPr>
              <p:nvPr/>
            </p:nvGrpSpPr>
            <p:grpSpPr bwMode="auto">
              <a:xfrm flipH="1">
                <a:off x="4608" y="2880"/>
                <a:ext cx="354" cy="501"/>
                <a:chOff x="1824" y="2064"/>
                <a:chExt cx="920" cy="1301"/>
              </a:xfrm>
            </p:grpSpPr>
            <p:grpSp>
              <p:nvGrpSpPr>
                <p:cNvPr id="54314" name="Group 158"/>
                <p:cNvGrpSpPr>
                  <a:grpSpLocks noChangeAspect="1"/>
                </p:cNvGrpSpPr>
                <p:nvPr/>
              </p:nvGrpSpPr>
              <p:grpSpPr bwMode="auto">
                <a:xfrm>
                  <a:off x="1986" y="2064"/>
                  <a:ext cx="758" cy="1301"/>
                  <a:chOff x="2133" y="720"/>
                  <a:chExt cx="1738" cy="2981"/>
                </a:xfrm>
              </p:grpSpPr>
              <p:sp>
                <p:nvSpPr>
                  <p:cNvPr id="54431" name="Freeform 159"/>
                  <p:cNvSpPr>
                    <a:spLocks noChangeAspect="1"/>
                  </p:cNvSpPr>
                  <p:nvPr/>
                </p:nvSpPr>
                <p:spPr bwMode="auto">
                  <a:xfrm>
                    <a:off x="2131" y="1247"/>
                    <a:ext cx="1743" cy="2454"/>
                  </a:xfrm>
                  <a:custGeom>
                    <a:avLst/>
                    <a:gdLst>
                      <a:gd name="T0" fmla="*/ 459 w 1738"/>
                      <a:gd name="T1" fmla="*/ 674 h 2455"/>
                      <a:gd name="T2" fmla="*/ 459 w 1738"/>
                      <a:gd name="T3" fmla="*/ 338 h 2455"/>
                      <a:gd name="T4" fmla="*/ 603 w 1738"/>
                      <a:gd name="T5" fmla="*/ 139 h 2455"/>
                      <a:gd name="T6" fmla="*/ 747 w 1738"/>
                      <a:gd name="T7" fmla="*/ 83 h 2455"/>
                      <a:gd name="T8" fmla="*/ 1002 w 1738"/>
                      <a:gd name="T9" fmla="*/ 50 h 2455"/>
                      <a:gd name="T10" fmla="*/ 1113 w 1738"/>
                      <a:gd name="T11" fmla="*/ 382 h 2455"/>
                      <a:gd name="T12" fmla="*/ 1190 w 1738"/>
                      <a:gd name="T13" fmla="*/ 604 h 2455"/>
                      <a:gd name="T14" fmla="*/ 1201 w 1738"/>
                      <a:gd name="T15" fmla="*/ 715 h 2455"/>
                      <a:gd name="T16" fmla="*/ 1245 w 1738"/>
                      <a:gd name="T17" fmla="*/ 792 h 2455"/>
                      <a:gd name="T18" fmla="*/ 1223 w 1738"/>
                      <a:gd name="T19" fmla="*/ 814 h 2455"/>
                      <a:gd name="T20" fmla="*/ 1268 w 1738"/>
                      <a:gd name="T21" fmla="*/ 881 h 2455"/>
                      <a:gd name="T22" fmla="*/ 1268 w 1738"/>
                      <a:gd name="T23" fmla="*/ 958 h 2455"/>
                      <a:gd name="T24" fmla="*/ 1334 w 1738"/>
                      <a:gd name="T25" fmla="*/ 1025 h 2455"/>
                      <a:gd name="T26" fmla="*/ 1345 w 1738"/>
                      <a:gd name="T27" fmla="*/ 1180 h 2455"/>
                      <a:gd name="T28" fmla="*/ 1275 w 1738"/>
                      <a:gd name="T29" fmla="*/ 1394 h 2455"/>
                      <a:gd name="T30" fmla="*/ 1227 w 1738"/>
                      <a:gd name="T31" fmla="*/ 1490 h 2455"/>
                      <a:gd name="T32" fmla="*/ 1323 w 1738"/>
                      <a:gd name="T33" fmla="*/ 1826 h 2455"/>
                      <a:gd name="T34" fmla="*/ 1677 w 1738"/>
                      <a:gd name="T35" fmla="*/ 2144 h 2455"/>
                      <a:gd name="T36" fmla="*/ 1689 w 1738"/>
                      <a:gd name="T37" fmla="*/ 2177 h 2455"/>
                      <a:gd name="T38" fmla="*/ 1467 w 1738"/>
                      <a:gd name="T39" fmla="*/ 2450 h 2455"/>
                      <a:gd name="T40" fmla="*/ 1275 w 1738"/>
                      <a:gd name="T41" fmla="*/ 2210 h 2455"/>
                      <a:gd name="T42" fmla="*/ 1035 w 1738"/>
                      <a:gd name="T43" fmla="*/ 1682 h 2455"/>
                      <a:gd name="T44" fmla="*/ 987 w 1738"/>
                      <a:gd name="T45" fmla="*/ 1346 h 2455"/>
                      <a:gd name="T46" fmla="*/ 939 w 1738"/>
                      <a:gd name="T47" fmla="*/ 1250 h 2455"/>
                      <a:gd name="T48" fmla="*/ 791 w 1738"/>
                      <a:gd name="T49" fmla="*/ 1623 h 2455"/>
                      <a:gd name="T50" fmla="*/ 795 w 1738"/>
                      <a:gd name="T51" fmla="*/ 1970 h 2455"/>
                      <a:gd name="T52" fmla="*/ 802 w 1738"/>
                      <a:gd name="T53" fmla="*/ 2276 h 2455"/>
                      <a:gd name="T54" fmla="*/ 747 w 1738"/>
                      <a:gd name="T55" fmla="*/ 2354 h 2455"/>
                      <a:gd name="T56" fmla="*/ 507 w 1738"/>
                      <a:gd name="T57" fmla="*/ 2354 h 2455"/>
                      <a:gd name="T58" fmla="*/ 507 w 1738"/>
                      <a:gd name="T59" fmla="*/ 2066 h 2455"/>
                      <a:gd name="T60" fmla="*/ 555 w 1738"/>
                      <a:gd name="T61" fmla="*/ 1538 h 2455"/>
                      <a:gd name="T62" fmla="*/ 651 w 1738"/>
                      <a:gd name="T63" fmla="*/ 1154 h 2455"/>
                      <a:gd name="T64" fmla="*/ 651 w 1738"/>
                      <a:gd name="T65" fmla="*/ 962 h 2455"/>
                      <a:gd name="T66" fmla="*/ 555 w 1738"/>
                      <a:gd name="T67" fmla="*/ 818 h 2455"/>
                      <a:gd name="T68" fmla="*/ 267 w 1738"/>
                      <a:gd name="T69" fmla="*/ 1202 h 2455"/>
                      <a:gd name="T70" fmla="*/ 27 w 1738"/>
                      <a:gd name="T71" fmla="*/ 1106 h 2455"/>
                      <a:gd name="T72" fmla="*/ 105 w 1738"/>
                      <a:gd name="T73" fmla="*/ 1025 h 2455"/>
                      <a:gd name="T74" fmla="*/ 459 w 1738"/>
                      <a:gd name="T75" fmla="*/ 674 h 24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1738" h="2455">
                        <a:moveTo>
                          <a:pt x="459" y="674"/>
                        </a:moveTo>
                        <a:cubicBezTo>
                          <a:pt x="539" y="570"/>
                          <a:pt x="435" y="427"/>
                          <a:pt x="459" y="338"/>
                        </a:cubicBezTo>
                        <a:cubicBezTo>
                          <a:pt x="483" y="249"/>
                          <a:pt x="555" y="181"/>
                          <a:pt x="603" y="139"/>
                        </a:cubicBezTo>
                        <a:cubicBezTo>
                          <a:pt x="651" y="97"/>
                          <a:pt x="681" y="98"/>
                          <a:pt x="747" y="83"/>
                        </a:cubicBezTo>
                        <a:cubicBezTo>
                          <a:pt x="813" y="68"/>
                          <a:pt x="941" y="0"/>
                          <a:pt x="1002" y="50"/>
                        </a:cubicBezTo>
                        <a:cubicBezTo>
                          <a:pt x="1063" y="100"/>
                          <a:pt x="1082" y="290"/>
                          <a:pt x="1113" y="382"/>
                        </a:cubicBezTo>
                        <a:cubicBezTo>
                          <a:pt x="1144" y="474"/>
                          <a:pt x="1175" y="549"/>
                          <a:pt x="1190" y="604"/>
                        </a:cubicBezTo>
                        <a:cubicBezTo>
                          <a:pt x="1205" y="659"/>
                          <a:pt x="1192" y="684"/>
                          <a:pt x="1201" y="715"/>
                        </a:cubicBezTo>
                        <a:cubicBezTo>
                          <a:pt x="1210" y="746"/>
                          <a:pt x="1241" y="776"/>
                          <a:pt x="1245" y="792"/>
                        </a:cubicBezTo>
                        <a:cubicBezTo>
                          <a:pt x="1249" y="808"/>
                          <a:pt x="1219" y="799"/>
                          <a:pt x="1223" y="814"/>
                        </a:cubicBezTo>
                        <a:cubicBezTo>
                          <a:pt x="1227" y="829"/>
                          <a:pt x="1261" y="857"/>
                          <a:pt x="1268" y="881"/>
                        </a:cubicBezTo>
                        <a:cubicBezTo>
                          <a:pt x="1275" y="905"/>
                          <a:pt x="1257" y="934"/>
                          <a:pt x="1268" y="958"/>
                        </a:cubicBezTo>
                        <a:cubicBezTo>
                          <a:pt x="1279" y="982"/>
                          <a:pt x="1321" y="988"/>
                          <a:pt x="1334" y="1025"/>
                        </a:cubicBezTo>
                        <a:cubicBezTo>
                          <a:pt x="1347" y="1062"/>
                          <a:pt x="1355" y="1119"/>
                          <a:pt x="1345" y="1180"/>
                        </a:cubicBezTo>
                        <a:cubicBezTo>
                          <a:pt x="1335" y="1241"/>
                          <a:pt x="1295" y="1342"/>
                          <a:pt x="1275" y="1394"/>
                        </a:cubicBezTo>
                        <a:cubicBezTo>
                          <a:pt x="1255" y="1446"/>
                          <a:pt x="1219" y="1418"/>
                          <a:pt x="1227" y="1490"/>
                        </a:cubicBezTo>
                        <a:cubicBezTo>
                          <a:pt x="1235" y="1562"/>
                          <a:pt x="1248" y="1717"/>
                          <a:pt x="1323" y="1826"/>
                        </a:cubicBezTo>
                        <a:cubicBezTo>
                          <a:pt x="1398" y="1935"/>
                          <a:pt x="1616" y="2086"/>
                          <a:pt x="1677" y="2144"/>
                        </a:cubicBezTo>
                        <a:cubicBezTo>
                          <a:pt x="1738" y="2202"/>
                          <a:pt x="1724" y="2126"/>
                          <a:pt x="1689" y="2177"/>
                        </a:cubicBezTo>
                        <a:cubicBezTo>
                          <a:pt x="1654" y="2228"/>
                          <a:pt x="1536" y="2445"/>
                          <a:pt x="1467" y="2450"/>
                        </a:cubicBezTo>
                        <a:cubicBezTo>
                          <a:pt x="1398" y="2455"/>
                          <a:pt x="1347" y="2338"/>
                          <a:pt x="1275" y="2210"/>
                        </a:cubicBezTo>
                        <a:cubicBezTo>
                          <a:pt x="1203" y="2082"/>
                          <a:pt x="1083" y="1826"/>
                          <a:pt x="1035" y="1682"/>
                        </a:cubicBezTo>
                        <a:cubicBezTo>
                          <a:pt x="987" y="1538"/>
                          <a:pt x="1003" y="1418"/>
                          <a:pt x="987" y="1346"/>
                        </a:cubicBezTo>
                        <a:cubicBezTo>
                          <a:pt x="971" y="1274"/>
                          <a:pt x="972" y="1204"/>
                          <a:pt x="939" y="1250"/>
                        </a:cubicBezTo>
                        <a:cubicBezTo>
                          <a:pt x="906" y="1296"/>
                          <a:pt x="815" y="1503"/>
                          <a:pt x="791" y="1623"/>
                        </a:cubicBezTo>
                        <a:cubicBezTo>
                          <a:pt x="767" y="1743"/>
                          <a:pt x="793" y="1861"/>
                          <a:pt x="795" y="1970"/>
                        </a:cubicBezTo>
                        <a:cubicBezTo>
                          <a:pt x="797" y="2079"/>
                          <a:pt x="810" y="2212"/>
                          <a:pt x="802" y="2276"/>
                        </a:cubicBezTo>
                        <a:cubicBezTo>
                          <a:pt x="794" y="2340"/>
                          <a:pt x="796" y="2341"/>
                          <a:pt x="747" y="2354"/>
                        </a:cubicBezTo>
                        <a:cubicBezTo>
                          <a:pt x="698" y="2367"/>
                          <a:pt x="547" y="2402"/>
                          <a:pt x="507" y="2354"/>
                        </a:cubicBezTo>
                        <a:cubicBezTo>
                          <a:pt x="467" y="2306"/>
                          <a:pt x="499" y="2202"/>
                          <a:pt x="507" y="2066"/>
                        </a:cubicBezTo>
                        <a:cubicBezTo>
                          <a:pt x="515" y="1930"/>
                          <a:pt x="531" y="1690"/>
                          <a:pt x="555" y="1538"/>
                        </a:cubicBezTo>
                        <a:cubicBezTo>
                          <a:pt x="579" y="1386"/>
                          <a:pt x="635" y="1250"/>
                          <a:pt x="651" y="1154"/>
                        </a:cubicBezTo>
                        <a:cubicBezTo>
                          <a:pt x="667" y="1058"/>
                          <a:pt x="667" y="1018"/>
                          <a:pt x="651" y="962"/>
                        </a:cubicBezTo>
                        <a:cubicBezTo>
                          <a:pt x="635" y="906"/>
                          <a:pt x="619" y="778"/>
                          <a:pt x="555" y="818"/>
                        </a:cubicBezTo>
                        <a:cubicBezTo>
                          <a:pt x="491" y="858"/>
                          <a:pt x="355" y="1154"/>
                          <a:pt x="267" y="1202"/>
                        </a:cubicBezTo>
                        <a:cubicBezTo>
                          <a:pt x="179" y="1250"/>
                          <a:pt x="54" y="1135"/>
                          <a:pt x="27" y="1106"/>
                        </a:cubicBezTo>
                        <a:cubicBezTo>
                          <a:pt x="0" y="1077"/>
                          <a:pt x="33" y="1097"/>
                          <a:pt x="105" y="1025"/>
                        </a:cubicBezTo>
                        <a:cubicBezTo>
                          <a:pt x="177" y="953"/>
                          <a:pt x="385" y="747"/>
                          <a:pt x="459" y="674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4432" name="Oval 16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541" y="719"/>
                    <a:ext cx="581" cy="573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grpSp>
              <p:nvGrpSpPr>
                <p:cNvPr id="54315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1824" y="2535"/>
                  <a:ext cx="362" cy="758"/>
                  <a:chOff x="3888" y="1440"/>
                  <a:chExt cx="1091" cy="2285"/>
                </a:xfrm>
              </p:grpSpPr>
              <p:sp>
                <p:nvSpPr>
                  <p:cNvPr id="54434" name="Oval 16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217" y="1437"/>
                    <a:ext cx="440" cy="431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4435" name="Freeform 163"/>
                  <p:cNvSpPr>
                    <a:spLocks noChangeAspect="1"/>
                  </p:cNvSpPr>
                  <p:nvPr/>
                </p:nvSpPr>
                <p:spPr bwMode="auto">
                  <a:xfrm>
                    <a:off x="3885" y="1868"/>
                    <a:ext cx="1096" cy="1859"/>
                  </a:xfrm>
                  <a:custGeom>
                    <a:avLst/>
                    <a:gdLst>
                      <a:gd name="T0" fmla="*/ 260 w 1091"/>
                      <a:gd name="T1" fmla="*/ 238 h 1853"/>
                      <a:gd name="T2" fmla="*/ 437 w 1091"/>
                      <a:gd name="T3" fmla="*/ 72 h 1853"/>
                      <a:gd name="T4" fmla="*/ 707 w 1091"/>
                      <a:gd name="T5" fmla="*/ 24 h 1853"/>
                      <a:gd name="T6" fmla="*/ 899 w 1091"/>
                      <a:gd name="T7" fmla="*/ 216 h 1853"/>
                      <a:gd name="T8" fmla="*/ 947 w 1091"/>
                      <a:gd name="T9" fmla="*/ 408 h 1853"/>
                      <a:gd name="T10" fmla="*/ 1091 w 1091"/>
                      <a:gd name="T11" fmla="*/ 648 h 1853"/>
                      <a:gd name="T12" fmla="*/ 947 w 1091"/>
                      <a:gd name="T13" fmla="*/ 840 h 1853"/>
                      <a:gd name="T14" fmla="*/ 755 w 1091"/>
                      <a:gd name="T15" fmla="*/ 552 h 1853"/>
                      <a:gd name="T16" fmla="*/ 755 w 1091"/>
                      <a:gd name="T17" fmla="*/ 744 h 1853"/>
                      <a:gd name="T18" fmla="*/ 755 w 1091"/>
                      <a:gd name="T19" fmla="*/ 840 h 1853"/>
                      <a:gd name="T20" fmla="*/ 786 w 1091"/>
                      <a:gd name="T21" fmla="*/ 964 h 1853"/>
                      <a:gd name="T22" fmla="*/ 798 w 1091"/>
                      <a:gd name="T23" fmla="*/ 1052 h 1853"/>
                      <a:gd name="T24" fmla="*/ 803 w 1091"/>
                      <a:gd name="T25" fmla="*/ 1224 h 1853"/>
                      <a:gd name="T26" fmla="*/ 759 w 1091"/>
                      <a:gd name="T27" fmla="*/ 1468 h 1853"/>
                      <a:gd name="T28" fmla="*/ 770 w 1091"/>
                      <a:gd name="T29" fmla="*/ 1667 h 1853"/>
                      <a:gd name="T30" fmla="*/ 792 w 1091"/>
                      <a:gd name="T31" fmla="*/ 1833 h 1853"/>
                      <a:gd name="T32" fmla="*/ 626 w 1091"/>
                      <a:gd name="T33" fmla="*/ 1789 h 1853"/>
                      <a:gd name="T34" fmla="*/ 637 w 1091"/>
                      <a:gd name="T35" fmla="*/ 1578 h 1853"/>
                      <a:gd name="T36" fmla="*/ 609 w 1091"/>
                      <a:gd name="T37" fmla="*/ 1052 h 1853"/>
                      <a:gd name="T38" fmla="*/ 471 w 1091"/>
                      <a:gd name="T39" fmla="*/ 1113 h 1853"/>
                      <a:gd name="T40" fmla="*/ 449 w 1091"/>
                      <a:gd name="T41" fmla="*/ 1279 h 1853"/>
                      <a:gd name="T42" fmla="*/ 437 w 1091"/>
                      <a:gd name="T43" fmla="*/ 1556 h 1853"/>
                      <a:gd name="T44" fmla="*/ 471 w 1091"/>
                      <a:gd name="T45" fmla="*/ 1711 h 1853"/>
                      <a:gd name="T46" fmla="*/ 249 w 1091"/>
                      <a:gd name="T47" fmla="*/ 1700 h 1853"/>
                      <a:gd name="T48" fmla="*/ 271 w 1091"/>
                      <a:gd name="T49" fmla="*/ 1401 h 1853"/>
                      <a:gd name="T50" fmla="*/ 332 w 1091"/>
                      <a:gd name="T51" fmla="*/ 1086 h 1853"/>
                      <a:gd name="T52" fmla="*/ 222 w 1091"/>
                      <a:gd name="T53" fmla="*/ 1030 h 1853"/>
                      <a:gd name="T54" fmla="*/ 316 w 1091"/>
                      <a:gd name="T55" fmla="*/ 759 h 1853"/>
                      <a:gd name="T56" fmla="*/ 393 w 1091"/>
                      <a:gd name="T57" fmla="*/ 493 h 1853"/>
                      <a:gd name="T58" fmla="*/ 144 w 1091"/>
                      <a:gd name="T59" fmla="*/ 576 h 1853"/>
                      <a:gd name="T60" fmla="*/ 5 w 1091"/>
                      <a:gd name="T61" fmla="*/ 482 h 1853"/>
                      <a:gd name="T62" fmla="*/ 177 w 1091"/>
                      <a:gd name="T63" fmla="*/ 321 h 1853"/>
                      <a:gd name="T64" fmla="*/ 177 w 1091"/>
                      <a:gd name="T65" fmla="*/ 309 h 1853"/>
                      <a:gd name="T66" fmla="*/ 174 w 1091"/>
                      <a:gd name="T67" fmla="*/ 318 h 1853"/>
                      <a:gd name="T68" fmla="*/ 180 w 1091"/>
                      <a:gd name="T69" fmla="*/ 309 h 1853"/>
                      <a:gd name="T70" fmla="*/ 192 w 1091"/>
                      <a:gd name="T71" fmla="*/ 300 h 1853"/>
                      <a:gd name="T72" fmla="*/ 294 w 1091"/>
                      <a:gd name="T73" fmla="*/ 204 h 18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1091" h="1853">
                        <a:moveTo>
                          <a:pt x="260" y="238"/>
                        </a:moveTo>
                        <a:cubicBezTo>
                          <a:pt x="289" y="210"/>
                          <a:pt x="363" y="108"/>
                          <a:pt x="437" y="72"/>
                        </a:cubicBezTo>
                        <a:cubicBezTo>
                          <a:pt x="511" y="36"/>
                          <a:pt x="630" y="0"/>
                          <a:pt x="707" y="24"/>
                        </a:cubicBezTo>
                        <a:cubicBezTo>
                          <a:pt x="784" y="48"/>
                          <a:pt x="859" y="152"/>
                          <a:pt x="899" y="216"/>
                        </a:cubicBezTo>
                        <a:cubicBezTo>
                          <a:pt x="939" y="280"/>
                          <a:pt x="915" y="336"/>
                          <a:pt x="947" y="408"/>
                        </a:cubicBezTo>
                        <a:cubicBezTo>
                          <a:pt x="979" y="480"/>
                          <a:pt x="1091" y="576"/>
                          <a:pt x="1091" y="648"/>
                        </a:cubicBezTo>
                        <a:cubicBezTo>
                          <a:pt x="1091" y="720"/>
                          <a:pt x="1003" y="856"/>
                          <a:pt x="947" y="840"/>
                        </a:cubicBezTo>
                        <a:cubicBezTo>
                          <a:pt x="891" y="824"/>
                          <a:pt x="787" y="568"/>
                          <a:pt x="755" y="552"/>
                        </a:cubicBezTo>
                        <a:cubicBezTo>
                          <a:pt x="723" y="536"/>
                          <a:pt x="755" y="696"/>
                          <a:pt x="755" y="744"/>
                        </a:cubicBezTo>
                        <a:cubicBezTo>
                          <a:pt x="755" y="792"/>
                          <a:pt x="750" y="803"/>
                          <a:pt x="755" y="840"/>
                        </a:cubicBezTo>
                        <a:cubicBezTo>
                          <a:pt x="760" y="877"/>
                          <a:pt x="779" y="929"/>
                          <a:pt x="786" y="964"/>
                        </a:cubicBezTo>
                        <a:cubicBezTo>
                          <a:pt x="793" y="999"/>
                          <a:pt x="795" y="1009"/>
                          <a:pt x="798" y="1052"/>
                        </a:cubicBezTo>
                        <a:cubicBezTo>
                          <a:pt x="801" y="1095"/>
                          <a:pt x="810" y="1155"/>
                          <a:pt x="803" y="1224"/>
                        </a:cubicBezTo>
                        <a:cubicBezTo>
                          <a:pt x="796" y="1293"/>
                          <a:pt x="764" y="1394"/>
                          <a:pt x="759" y="1468"/>
                        </a:cubicBezTo>
                        <a:cubicBezTo>
                          <a:pt x="754" y="1542"/>
                          <a:pt x="765" y="1606"/>
                          <a:pt x="770" y="1667"/>
                        </a:cubicBezTo>
                        <a:cubicBezTo>
                          <a:pt x="775" y="1728"/>
                          <a:pt x="816" y="1813"/>
                          <a:pt x="792" y="1833"/>
                        </a:cubicBezTo>
                        <a:cubicBezTo>
                          <a:pt x="768" y="1853"/>
                          <a:pt x="652" y="1832"/>
                          <a:pt x="626" y="1789"/>
                        </a:cubicBezTo>
                        <a:cubicBezTo>
                          <a:pt x="600" y="1746"/>
                          <a:pt x="640" y="1701"/>
                          <a:pt x="637" y="1578"/>
                        </a:cubicBezTo>
                        <a:cubicBezTo>
                          <a:pt x="634" y="1455"/>
                          <a:pt x="637" y="1130"/>
                          <a:pt x="609" y="1052"/>
                        </a:cubicBezTo>
                        <a:cubicBezTo>
                          <a:pt x="581" y="974"/>
                          <a:pt x="498" y="1075"/>
                          <a:pt x="471" y="1113"/>
                        </a:cubicBezTo>
                        <a:cubicBezTo>
                          <a:pt x="444" y="1151"/>
                          <a:pt x="455" y="1205"/>
                          <a:pt x="449" y="1279"/>
                        </a:cubicBezTo>
                        <a:cubicBezTo>
                          <a:pt x="443" y="1353"/>
                          <a:pt x="433" y="1484"/>
                          <a:pt x="437" y="1556"/>
                        </a:cubicBezTo>
                        <a:cubicBezTo>
                          <a:pt x="441" y="1628"/>
                          <a:pt x="502" y="1687"/>
                          <a:pt x="471" y="1711"/>
                        </a:cubicBezTo>
                        <a:cubicBezTo>
                          <a:pt x="440" y="1735"/>
                          <a:pt x="282" y="1752"/>
                          <a:pt x="249" y="1700"/>
                        </a:cubicBezTo>
                        <a:cubicBezTo>
                          <a:pt x="216" y="1648"/>
                          <a:pt x="257" y="1503"/>
                          <a:pt x="271" y="1401"/>
                        </a:cubicBezTo>
                        <a:cubicBezTo>
                          <a:pt x="285" y="1299"/>
                          <a:pt x="340" y="1148"/>
                          <a:pt x="332" y="1086"/>
                        </a:cubicBezTo>
                        <a:cubicBezTo>
                          <a:pt x="324" y="1024"/>
                          <a:pt x="225" y="1084"/>
                          <a:pt x="222" y="1030"/>
                        </a:cubicBezTo>
                        <a:cubicBezTo>
                          <a:pt x="219" y="976"/>
                          <a:pt x="288" y="848"/>
                          <a:pt x="316" y="759"/>
                        </a:cubicBezTo>
                        <a:cubicBezTo>
                          <a:pt x="344" y="670"/>
                          <a:pt x="422" y="523"/>
                          <a:pt x="393" y="493"/>
                        </a:cubicBezTo>
                        <a:cubicBezTo>
                          <a:pt x="364" y="463"/>
                          <a:pt x="209" y="578"/>
                          <a:pt x="144" y="576"/>
                        </a:cubicBezTo>
                        <a:cubicBezTo>
                          <a:pt x="79" y="574"/>
                          <a:pt x="0" y="524"/>
                          <a:pt x="5" y="482"/>
                        </a:cubicBezTo>
                        <a:cubicBezTo>
                          <a:pt x="10" y="440"/>
                          <a:pt x="148" y="350"/>
                          <a:pt x="177" y="321"/>
                        </a:cubicBezTo>
                        <a:cubicBezTo>
                          <a:pt x="206" y="292"/>
                          <a:pt x="177" y="309"/>
                          <a:pt x="177" y="309"/>
                        </a:cubicBezTo>
                        <a:cubicBezTo>
                          <a:pt x="177" y="309"/>
                          <a:pt x="174" y="318"/>
                          <a:pt x="174" y="318"/>
                        </a:cubicBezTo>
                        <a:cubicBezTo>
                          <a:pt x="174" y="318"/>
                          <a:pt x="177" y="312"/>
                          <a:pt x="180" y="309"/>
                        </a:cubicBezTo>
                        <a:cubicBezTo>
                          <a:pt x="183" y="306"/>
                          <a:pt x="173" y="318"/>
                          <a:pt x="192" y="300"/>
                        </a:cubicBezTo>
                        <a:cubicBezTo>
                          <a:pt x="211" y="282"/>
                          <a:pt x="273" y="224"/>
                          <a:pt x="294" y="204"/>
                        </a:cubicBezTo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4436" name="Freeform 164"/>
                  <p:cNvSpPr>
                    <a:spLocks noChangeAspect="1"/>
                  </p:cNvSpPr>
                  <p:nvPr/>
                </p:nvSpPr>
                <p:spPr bwMode="auto">
                  <a:xfrm>
                    <a:off x="4237" y="2533"/>
                    <a:ext cx="382" cy="59"/>
                  </a:xfrm>
                  <a:custGeom>
                    <a:avLst/>
                    <a:gdLst>
                      <a:gd name="T0" fmla="*/ 0 w 432"/>
                      <a:gd name="T1" fmla="*/ 0 h 1"/>
                      <a:gd name="T2" fmla="*/ 144 w 432"/>
                      <a:gd name="T3" fmla="*/ 0 h 1"/>
                      <a:gd name="T4" fmla="*/ 192 w 432"/>
                      <a:gd name="T5" fmla="*/ 0 h 1"/>
                      <a:gd name="T6" fmla="*/ 336 w 432"/>
                      <a:gd name="T7" fmla="*/ 0 h 1"/>
                      <a:gd name="T8" fmla="*/ 432 w 432"/>
                      <a:gd name="T9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32" h="1">
                        <a:moveTo>
                          <a:pt x="0" y="0"/>
                        </a:moveTo>
                        <a:cubicBezTo>
                          <a:pt x="56" y="0"/>
                          <a:pt x="112" y="0"/>
                          <a:pt x="144" y="0"/>
                        </a:cubicBezTo>
                        <a:cubicBezTo>
                          <a:pt x="176" y="0"/>
                          <a:pt x="160" y="0"/>
                          <a:pt x="192" y="0"/>
                        </a:cubicBezTo>
                        <a:cubicBezTo>
                          <a:pt x="224" y="0"/>
                          <a:pt x="296" y="0"/>
                          <a:pt x="336" y="0"/>
                        </a:cubicBezTo>
                        <a:cubicBezTo>
                          <a:pt x="376" y="0"/>
                          <a:pt x="404" y="0"/>
                          <a:pt x="432" y="0"/>
                        </a:cubicBezTo>
                      </a:path>
                    </a:pathLst>
                  </a:cu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</p:grpSp>
          <p:grpSp>
            <p:nvGrpSpPr>
              <p:cNvPr id="54300" name="Group 165"/>
              <p:cNvGrpSpPr>
                <a:grpSpLocks noChangeAspect="1"/>
              </p:cNvGrpSpPr>
              <p:nvPr/>
            </p:nvGrpSpPr>
            <p:grpSpPr bwMode="auto">
              <a:xfrm flipH="1">
                <a:off x="3936" y="2688"/>
                <a:ext cx="354" cy="501"/>
                <a:chOff x="1824" y="2064"/>
                <a:chExt cx="920" cy="1301"/>
              </a:xfrm>
            </p:grpSpPr>
            <p:grpSp>
              <p:nvGrpSpPr>
                <p:cNvPr id="54307" name="Group 166"/>
                <p:cNvGrpSpPr>
                  <a:grpSpLocks noChangeAspect="1"/>
                </p:cNvGrpSpPr>
                <p:nvPr/>
              </p:nvGrpSpPr>
              <p:grpSpPr bwMode="auto">
                <a:xfrm>
                  <a:off x="1986" y="2064"/>
                  <a:ext cx="758" cy="1301"/>
                  <a:chOff x="2133" y="720"/>
                  <a:chExt cx="1738" cy="2981"/>
                </a:xfrm>
              </p:grpSpPr>
              <p:sp>
                <p:nvSpPr>
                  <p:cNvPr id="54439" name="Freeform 167"/>
                  <p:cNvSpPr>
                    <a:spLocks noChangeAspect="1"/>
                  </p:cNvSpPr>
                  <p:nvPr/>
                </p:nvSpPr>
                <p:spPr bwMode="auto">
                  <a:xfrm>
                    <a:off x="2133" y="1251"/>
                    <a:ext cx="1735" cy="2447"/>
                  </a:xfrm>
                  <a:custGeom>
                    <a:avLst/>
                    <a:gdLst>
                      <a:gd name="T0" fmla="*/ 459 w 1738"/>
                      <a:gd name="T1" fmla="*/ 674 h 2455"/>
                      <a:gd name="T2" fmla="*/ 459 w 1738"/>
                      <a:gd name="T3" fmla="*/ 338 h 2455"/>
                      <a:gd name="T4" fmla="*/ 603 w 1738"/>
                      <a:gd name="T5" fmla="*/ 139 h 2455"/>
                      <a:gd name="T6" fmla="*/ 747 w 1738"/>
                      <a:gd name="T7" fmla="*/ 83 h 2455"/>
                      <a:gd name="T8" fmla="*/ 1002 w 1738"/>
                      <a:gd name="T9" fmla="*/ 50 h 2455"/>
                      <a:gd name="T10" fmla="*/ 1113 w 1738"/>
                      <a:gd name="T11" fmla="*/ 382 h 2455"/>
                      <a:gd name="T12" fmla="*/ 1190 w 1738"/>
                      <a:gd name="T13" fmla="*/ 604 h 2455"/>
                      <a:gd name="T14" fmla="*/ 1201 w 1738"/>
                      <a:gd name="T15" fmla="*/ 715 h 2455"/>
                      <a:gd name="T16" fmla="*/ 1245 w 1738"/>
                      <a:gd name="T17" fmla="*/ 792 h 2455"/>
                      <a:gd name="T18" fmla="*/ 1223 w 1738"/>
                      <a:gd name="T19" fmla="*/ 814 h 2455"/>
                      <a:gd name="T20" fmla="*/ 1268 w 1738"/>
                      <a:gd name="T21" fmla="*/ 881 h 2455"/>
                      <a:gd name="T22" fmla="*/ 1268 w 1738"/>
                      <a:gd name="T23" fmla="*/ 958 h 2455"/>
                      <a:gd name="T24" fmla="*/ 1334 w 1738"/>
                      <a:gd name="T25" fmla="*/ 1025 h 2455"/>
                      <a:gd name="T26" fmla="*/ 1345 w 1738"/>
                      <a:gd name="T27" fmla="*/ 1180 h 2455"/>
                      <a:gd name="T28" fmla="*/ 1275 w 1738"/>
                      <a:gd name="T29" fmla="*/ 1394 h 2455"/>
                      <a:gd name="T30" fmla="*/ 1227 w 1738"/>
                      <a:gd name="T31" fmla="*/ 1490 h 2455"/>
                      <a:gd name="T32" fmla="*/ 1323 w 1738"/>
                      <a:gd name="T33" fmla="*/ 1826 h 2455"/>
                      <a:gd name="T34" fmla="*/ 1677 w 1738"/>
                      <a:gd name="T35" fmla="*/ 2144 h 2455"/>
                      <a:gd name="T36" fmla="*/ 1689 w 1738"/>
                      <a:gd name="T37" fmla="*/ 2177 h 2455"/>
                      <a:gd name="T38" fmla="*/ 1467 w 1738"/>
                      <a:gd name="T39" fmla="*/ 2450 h 2455"/>
                      <a:gd name="T40" fmla="*/ 1275 w 1738"/>
                      <a:gd name="T41" fmla="*/ 2210 h 2455"/>
                      <a:gd name="T42" fmla="*/ 1035 w 1738"/>
                      <a:gd name="T43" fmla="*/ 1682 h 2455"/>
                      <a:gd name="T44" fmla="*/ 987 w 1738"/>
                      <a:gd name="T45" fmla="*/ 1346 h 2455"/>
                      <a:gd name="T46" fmla="*/ 939 w 1738"/>
                      <a:gd name="T47" fmla="*/ 1250 h 2455"/>
                      <a:gd name="T48" fmla="*/ 791 w 1738"/>
                      <a:gd name="T49" fmla="*/ 1623 h 2455"/>
                      <a:gd name="T50" fmla="*/ 795 w 1738"/>
                      <a:gd name="T51" fmla="*/ 1970 h 2455"/>
                      <a:gd name="T52" fmla="*/ 802 w 1738"/>
                      <a:gd name="T53" fmla="*/ 2276 h 2455"/>
                      <a:gd name="T54" fmla="*/ 747 w 1738"/>
                      <a:gd name="T55" fmla="*/ 2354 h 2455"/>
                      <a:gd name="T56" fmla="*/ 507 w 1738"/>
                      <a:gd name="T57" fmla="*/ 2354 h 2455"/>
                      <a:gd name="T58" fmla="*/ 507 w 1738"/>
                      <a:gd name="T59" fmla="*/ 2066 h 2455"/>
                      <a:gd name="T60" fmla="*/ 555 w 1738"/>
                      <a:gd name="T61" fmla="*/ 1538 h 2455"/>
                      <a:gd name="T62" fmla="*/ 651 w 1738"/>
                      <a:gd name="T63" fmla="*/ 1154 h 2455"/>
                      <a:gd name="T64" fmla="*/ 651 w 1738"/>
                      <a:gd name="T65" fmla="*/ 962 h 2455"/>
                      <a:gd name="T66" fmla="*/ 555 w 1738"/>
                      <a:gd name="T67" fmla="*/ 818 h 2455"/>
                      <a:gd name="T68" fmla="*/ 267 w 1738"/>
                      <a:gd name="T69" fmla="*/ 1202 h 2455"/>
                      <a:gd name="T70" fmla="*/ 27 w 1738"/>
                      <a:gd name="T71" fmla="*/ 1106 h 2455"/>
                      <a:gd name="T72" fmla="*/ 105 w 1738"/>
                      <a:gd name="T73" fmla="*/ 1025 h 2455"/>
                      <a:gd name="T74" fmla="*/ 459 w 1738"/>
                      <a:gd name="T75" fmla="*/ 674 h 24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1738" h="2455">
                        <a:moveTo>
                          <a:pt x="459" y="674"/>
                        </a:moveTo>
                        <a:cubicBezTo>
                          <a:pt x="539" y="570"/>
                          <a:pt x="435" y="427"/>
                          <a:pt x="459" y="338"/>
                        </a:cubicBezTo>
                        <a:cubicBezTo>
                          <a:pt x="483" y="249"/>
                          <a:pt x="555" y="181"/>
                          <a:pt x="603" y="139"/>
                        </a:cubicBezTo>
                        <a:cubicBezTo>
                          <a:pt x="651" y="97"/>
                          <a:pt x="681" y="98"/>
                          <a:pt x="747" y="83"/>
                        </a:cubicBezTo>
                        <a:cubicBezTo>
                          <a:pt x="813" y="68"/>
                          <a:pt x="941" y="0"/>
                          <a:pt x="1002" y="50"/>
                        </a:cubicBezTo>
                        <a:cubicBezTo>
                          <a:pt x="1063" y="100"/>
                          <a:pt x="1082" y="290"/>
                          <a:pt x="1113" y="382"/>
                        </a:cubicBezTo>
                        <a:cubicBezTo>
                          <a:pt x="1144" y="474"/>
                          <a:pt x="1175" y="549"/>
                          <a:pt x="1190" y="604"/>
                        </a:cubicBezTo>
                        <a:cubicBezTo>
                          <a:pt x="1205" y="659"/>
                          <a:pt x="1192" y="684"/>
                          <a:pt x="1201" y="715"/>
                        </a:cubicBezTo>
                        <a:cubicBezTo>
                          <a:pt x="1210" y="746"/>
                          <a:pt x="1241" y="776"/>
                          <a:pt x="1245" y="792"/>
                        </a:cubicBezTo>
                        <a:cubicBezTo>
                          <a:pt x="1249" y="808"/>
                          <a:pt x="1219" y="799"/>
                          <a:pt x="1223" y="814"/>
                        </a:cubicBezTo>
                        <a:cubicBezTo>
                          <a:pt x="1227" y="829"/>
                          <a:pt x="1261" y="857"/>
                          <a:pt x="1268" y="881"/>
                        </a:cubicBezTo>
                        <a:cubicBezTo>
                          <a:pt x="1275" y="905"/>
                          <a:pt x="1257" y="934"/>
                          <a:pt x="1268" y="958"/>
                        </a:cubicBezTo>
                        <a:cubicBezTo>
                          <a:pt x="1279" y="982"/>
                          <a:pt x="1321" y="988"/>
                          <a:pt x="1334" y="1025"/>
                        </a:cubicBezTo>
                        <a:cubicBezTo>
                          <a:pt x="1347" y="1062"/>
                          <a:pt x="1355" y="1119"/>
                          <a:pt x="1345" y="1180"/>
                        </a:cubicBezTo>
                        <a:cubicBezTo>
                          <a:pt x="1335" y="1241"/>
                          <a:pt x="1295" y="1342"/>
                          <a:pt x="1275" y="1394"/>
                        </a:cubicBezTo>
                        <a:cubicBezTo>
                          <a:pt x="1255" y="1446"/>
                          <a:pt x="1219" y="1418"/>
                          <a:pt x="1227" y="1490"/>
                        </a:cubicBezTo>
                        <a:cubicBezTo>
                          <a:pt x="1235" y="1562"/>
                          <a:pt x="1248" y="1717"/>
                          <a:pt x="1323" y="1826"/>
                        </a:cubicBezTo>
                        <a:cubicBezTo>
                          <a:pt x="1398" y="1935"/>
                          <a:pt x="1616" y="2086"/>
                          <a:pt x="1677" y="2144"/>
                        </a:cubicBezTo>
                        <a:cubicBezTo>
                          <a:pt x="1738" y="2202"/>
                          <a:pt x="1724" y="2126"/>
                          <a:pt x="1689" y="2177"/>
                        </a:cubicBezTo>
                        <a:cubicBezTo>
                          <a:pt x="1654" y="2228"/>
                          <a:pt x="1536" y="2445"/>
                          <a:pt x="1467" y="2450"/>
                        </a:cubicBezTo>
                        <a:cubicBezTo>
                          <a:pt x="1398" y="2455"/>
                          <a:pt x="1347" y="2338"/>
                          <a:pt x="1275" y="2210"/>
                        </a:cubicBezTo>
                        <a:cubicBezTo>
                          <a:pt x="1203" y="2082"/>
                          <a:pt x="1083" y="1826"/>
                          <a:pt x="1035" y="1682"/>
                        </a:cubicBezTo>
                        <a:cubicBezTo>
                          <a:pt x="987" y="1538"/>
                          <a:pt x="1003" y="1418"/>
                          <a:pt x="987" y="1346"/>
                        </a:cubicBezTo>
                        <a:cubicBezTo>
                          <a:pt x="971" y="1274"/>
                          <a:pt x="972" y="1204"/>
                          <a:pt x="939" y="1250"/>
                        </a:cubicBezTo>
                        <a:cubicBezTo>
                          <a:pt x="906" y="1296"/>
                          <a:pt x="815" y="1503"/>
                          <a:pt x="791" y="1623"/>
                        </a:cubicBezTo>
                        <a:cubicBezTo>
                          <a:pt x="767" y="1743"/>
                          <a:pt x="793" y="1861"/>
                          <a:pt x="795" y="1970"/>
                        </a:cubicBezTo>
                        <a:cubicBezTo>
                          <a:pt x="797" y="2079"/>
                          <a:pt x="810" y="2212"/>
                          <a:pt x="802" y="2276"/>
                        </a:cubicBezTo>
                        <a:cubicBezTo>
                          <a:pt x="794" y="2340"/>
                          <a:pt x="796" y="2341"/>
                          <a:pt x="747" y="2354"/>
                        </a:cubicBezTo>
                        <a:cubicBezTo>
                          <a:pt x="698" y="2367"/>
                          <a:pt x="547" y="2402"/>
                          <a:pt x="507" y="2354"/>
                        </a:cubicBezTo>
                        <a:cubicBezTo>
                          <a:pt x="467" y="2306"/>
                          <a:pt x="499" y="2202"/>
                          <a:pt x="507" y="2066"/>
                        </a:cubicBezTo>
                        <a:cubicBezTo>
                          <a:pt x="515" y="1930"/>
                          <a:pt x="531" y="1690"/>
                          <a:pt x="555" y="1538"/>
                        </a:cubicBezTo>
                        <a:cubicBezTo>
                          <a:pt x="579" y="1386"/>
                          <a:pt x="635" y="1250"/>
                          <a:pt x="651" y="1154"/>
                        </a:cubicBezTo>
                        <a:cubicBezTo>
                          <a:pt x="667" y="1058"/>
                          <a:pt x="667" y="1018"/>
                          <a:pt x="651" y="962"/>
                        </a:cubicBezTo>
                        <a:cubicBezTo>
                          <a:pt x="635" y="906"/>
                          <a:pt x="619" y="778"/>
                          <a:pt x="555" y="818"/>
                        </a:cubicBezTo>
                        <a:cubicBezTo>
                          <a:pt x="491" y="858"/>
                          <a:pt x="355" y="1154"/>
                          <a:pt x="267" y="1202"/>
                        </a:cubicBezTo>
                        <a:cubicBezTo>
                          <a:pt x="179" y="1250"/>
                          <a:pt x="54" y="1135"/>
                          <a:pt x="27" y="1106"/>
                        </a:cubicBezTo>
                        <a:cubicBezTo>
                          <a:pt x="0" y="1077"/>
                          <a:pt x="33" y="1097"/>
                          <a:pt x="105" y="1025"/>
                        </a:cubicBezTo>
                        <a:cubicBezTo>
                          <a:pt x="177" y="953"/>
                          <a:pt x="385" y="747"/>
                          <a:pt x="459" y="674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4440" name="Oval 16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543" y="723"/>
                    <a:ext cx="573" cy="573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grpSp>
              <p:nvGrpSpPr>
                <p:cNvPr id="54308" name="Group 169"/>
                <p:cNvGrpSpPr>
                  <a:grpSpLocks noChangeAspect="1"/>
                </p:cNvGrpSpPr>
                <p:nvPr/>
              </p:nvGrpSpPr>
              <p:grpSpPr bwMode="auto">
                <a:xfrm>
                  <a:off x="1824" y="2535"/>
                  <a:ext cx="362" cy="758"/>
                  <a:chOff x="3888" y="1440"/>
                  <a:chExt cx="1091" cy="2285"/>
                </a:xfrm>
              </p:grpSpPr>
              <p:sp>
                <p:nvSpPr>
                  <p:cNvPr id="54442" name="Oval 17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220" y="1443"/>
                    <a:ext cx="431" cy="431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4443" name="Freeform 171"/>
                  <p:cNvSpPr>
                    <a:spLocks noChangeAspect="1"/>
                  </p:cNvSpPr>
                  <p:nvPr/>
                </p:nvSpPr>
                <p:spPr bwMode="auto">
                  <a:xfrm>
                    <a:off x="3887" y="1873"/>
                    <a:ext cx="1086" cy="1849"/>
                  </a:xfrm>
                  <a:custGeom>
                    <a:avLst/>
                    <a:gdLst>
                      <a:gd name="T0" fmla="*/ 260 w 1091"/>
                      <a:gd name="T1" fmla="*/ 238 h 1853"/>
                      <a:gd name="T2" fmla="*/ 437 w 1091"/>
                      <a:gd name="T3" fmla="*/ 72 h 1853"/>
                      <a:gd name="T4" fmla="*/ 707 w 1091"/>
                      <a:gd name="T5" fmla="*/ 24 h 1853"/>
                      <a:gd name="T6" fmla="*/ 899 w 1091"/>
                      <a:gd name="T7" fmla="*/ 216 h 1853"/>
                      <a:gd name="T8" fmla="*/ 947 w 1091"/>
                      <a:gd name="T9" fmla="*/ 408 h 1853"/>
                      <a:gd name="T10" fmla="*/ 1091 w 1091"/>
                      <a:gd name="T11" fmla="*/ 648 h 1853"/>
                      <a:gd name="T12" fmla="*/ 947 w 1091"/>
                      <a:gd name="T13" fmla="*/ 840 h 1853"/>
                      <a:gd name="T14" fmla="*/ 755 w 1091"/>
                      <a:gd name="T15" fmla="*/ 552 h 1853"/>
                      <a:gd name="T16" fmla="*/ 755 w 1091"/>
                      <a:gd name="T17" fmla="*/ 744 h 1853"/>
                      <a:gd name="T18" fmla="*/ 755 w 1091"/>
                      <a:gd name="T19" fmla="*/ 840 h 1853"/>
                      <a:gd name="T20" fmla="*/ 786 w 1091"/>
                      <a:gd name="T21" fmla="*/ 964 h 1853"/>
                      <a:gd name="T22" fmla="*/ 798 w 1091"/>
                      <a:gd name="T23" fmla="*/ 1052 h 1853"/>
                      <a:gd name="T24" fmla="*/ 803 w 1091"/>
                      <a:gd name="T25" fmla="*/ 1224 h 1853"/>
                      <a:gd name="T26" fmla="*/ 759 w 1091"/>
                      <a:gd name="T27" fmla="*/ 1468 h 1853"/>
                      <a:gd name="T28" fmla="*/ 770 w 1091"/>
                      <a:gd name="T29" fmla="*/ 1667 h 1853"/>
                      <a:gd name="T30" fmla="*/ 792 w 1091"/>
                      <a:gd name="T31" fmla="*/ 1833 h 1853"/>
                      <a:gd name="T32" fmla="*/ 626 w 1091"/>
                      <a:gd name="T33" fmla="*/ 1789 h 1853"/>
                      <a:gd name="T34" fmla="*/ 637 w 1091"/>
                      <a:gd name="T35" fmla="*/ 1578 h 1853"/>
                      <a:gd name="T36" fmla="*/ 609 w 1091"/>
                      <a:gd name="T37" fmla="*/ 1052 h 1853"/>
                      <a:gd name="T38" fmla="*/ 471 w 1091"/>
                      <a:gd name="T39" fmla="*/ 1113 h 1853"/>
                      <a:gd name="T40" fmla="*/ 449 w 1091"/>
                      <a:gd name="T41" fmla="*/ 1279 h 1853"/>
                      <a:gd name="T42" fmla="*/ 437 w 1091"/>
                      <a:gd name="T43" fmla="*/ 1556 h 1853"/>
                      <a:gd name="T44" fmla="*/ 471 w 1091"/>
                      <a:gd name="T45" fmla="*/ 1711 h 1853"/>
                      <a:gd name="T46" fmla="*/ 249 w 1091"/>
                      <a:gd name="T47" fmla="*/ 1700 h 1853"/>
                      <a:gd name="T48" fmla="*/ 271 w 1091"/>
                      <a:gd name="T49" fmla="*/ 1401 h 1853"/>
                      <a:gd name="T50" fmla="*/ 332 w 1091"/>
                      <a:gd name="T51" fmla="*/ 1086 h 1853"/>
                      <a:gd name="T52" fmla="*/ 222 w 1091"/>
                      <a:gd name="T53" fmla="*/ 1030 h 1853"/>
                      <a:gd name="T54" fmla="*/ 316 w 1091"/>
                      <a:gd name="T55" fmla="*/ 759 h 1853"/>
                      <a:gd name="T56" fmla="*/ 393 w 1091"/>
                      <a:gd name="T57" fmla="*/ 493 h 1853"/>
                      <a:gd name="T58" fmla="*/ 144 w 1091"/>
                      <a:gd name="T59" fmla="*/ 576 h 1853"/>
                      <a:gd name="T60" fmla="*/ 5 w 1091"/>
                      <a:gd name="T61" fmla="*/ 482 h 1853"/>
                      <a:gd name="T62" fmla="*/ 177 w 1091"/>
                      <a:gd name="T63" fmla="*/ 321 h 1853"/>
                      <a:gd name="T64" fmla="*/ 177 w 1091"/>
                      <a:gd name="T65" fmla="*/ 309 h 1853"/>
                      <a:gd name="T66" fmla="*/ 174 w 1091"/>
                      <a:gd name="T67" fmla="*/ 318 h 1853"/>
                      <a:gd name="T68" fmla="*/ 180 w 1091"/>
                      <a:gd name="T69" fmla="*/ 309 h 1853"/>
                      <a:gd name="T70" fmla="*/ 192 w 1091"/>
                      <a:gd name="T71" fmla="*/ 300 h 1853"/>
                      <a:gd name="T72" fmla="*/ 294 w 1091"/>
                      <a:gd name="T73" fmla="*/ 204 h 18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1091" h="1853">
                        <a:moveTo>
                          <a:pt x="260" y="238"/>
                        </a:moveTo>
                        <a:cubicBezTo>
                          <a:pt x="289" y="210"/>
                          <a:pt x="363" y="108"/>
                          <a:pt x="437" y="72"/>
                        </a:cubicBezTo>
                        <a:cubicBezTo>
                          <a:pt x="511" y="36"/>
                          <a:pt x="630" y="0"/>
                          <a:pt x="707" y="24"/>
                        </a:cubicBezTo>
                        <a:cubicBezTo>
                          <a:pt x="784" y="48"/>
                          <a:pt x="859" y="152"/>
                          <a:pt x="899" y="216"/>
                        </a:cubicBezTo>
                        <a:cubicBezTo>
                          <a:pt x="939" y="280"/>
                          <a:pt x="915" y="336"/>
                          <a:pt x="947" y="408"/>
                        </a:cubicBezTo>
                        <a:cubicBezTo>
                          <a:pt x="979" y="480"/>
                          <a:pt x="1091" y="576"/>
                          <a:pt x="1091" y="648"/>
                        </a:cubicBezTo>
                        <a:cubicBezTo>
                          <a:pt x="1091" y="720"/>
                          <a:pt x="1003" y="856"/>
                          <a:pt x="947" y="840"/>
                        </a:cubicBezTo>
                        <a:cubicBezTo>
                          <a:pt x="891" y="824"/>
                          <a:pt x="787" y="568"/>
                          <a:pt x="755" y="552"/>
                        </a:cubicBezTo>
                        <a:cubicBezTo>
                          <a:pt x="723" y="536"/>
                          <a:pt x="755" y="696"/>
                          <a:pt x="755" y="744"/>
                        </a:cubicBezTo>
                        <a:cubicBezTo>
                          <a:pt x="755" y="792"/>
                          <a:pt x="750" y="803"/>
                          <a:pt x="755" y="840"/>
                        </a:cubicBezTo>
                        <a:cubicBezTo>
                          <a:pt x="760" y="877"/>
                          <a:pt x="779" y="929"/>
                          <a:pt x="786" y="964"/>
                        </a:cubicBezTo>
                        <a:cubicBezTo>
                          <a:pt x="793" y="999"/>
                          <a:pt x="795" y="1009"/>
                          <a:pt x="798" y="1052"/>
                        </a:cubicBezTo>
                        <a:cubicBezTo>
                          <a:pt x="801" y="1095"/>
                          <a:pt x="810" y="1155"/>
                          <a:pt x="803" y="1224"/>
                        </a:cubicBezTo>
                        <a:cubicBezTo>
                          <a:pt x="796" y="1293"/>
                          <a:pt x="764" y="1394"/>
                          <a:pt x="759" y="1468"/>
                        </a:cubicBezTo>
                        <a:cubicBezTo>
                          <a:pt x="754" y="1542"/>
                          <a:pt x="765" y="1606"/>
                          <a:pt x="770" y="1667"/>
                        </a:cubicBezTo>
                        <a:cubicBezTo>
                          <a:pt x="775" y="1728"/>
                          <a:pt x="816" y="1813"/>
                          <a:pt x="792" y="1833"/>
                        </a:cubicBezTo>
                        <a:cubicBezTo>
                          <a:pt x="768" y="1853"/>
                          <a:pt x="652" y="1832"/>
                          <a:pt x="626" y="1789"/>
                        </a:cubicBezTo>
                        <a:cubicBezTo>
                          <a:pt x="600" y="1746"/>
                          <a:pt x="640" y="1701"/>
                          <a:pt x="637" y="1578"/>
                        </a:cubicBezTo>
                        <a:cubicBezTo>
                          <a:pt x="634" y="1455"/>
                          <a:pt x="637" y="1130"/>
                          <a:pt x="609" y="1052"/>
                        </a:cubicBezTo>
                        <a:cubicBezTo>
                          <a:pt x="581" y="974"/>
                          <a:pt x="498" y="1075"/>
                          <a:pt x="471" y="1113"/>
                        </a:cubicBezTo>
                        <a:cubicBezTo>
                          <a:pt x="444" y="1151"/>
                          <a:pt x="455" y="1205"/>
                          <a:pt x="449" y="1279"/>
                        </a:cubicBezTo>
                        <a:cubicBezTo>
                          <a:pt x="443" y="1353"/>
                          <a:pt x="433" y="1484"/>
                          <a:pt x="437" y="1556"/>
                        </a:cubicBezTo>
                        <a:cubicBezTo>
                          <a:pt x="441" y="1628"/>
                          <a:pt x="502" y="1687"/>
                          <a:pt x="471" y="1711"/>
                        </a:cubicBezTo>
                        <a:cubicBezTo>
                          <a:pt x="440" y="1735"/>
                          <a:pt x="282" y="1752"/>
                          <a:pt x="249" y="1700"/>
                        </a:cubicBezTo>
                        <a:cubicBezTo>
                          <a:pt x="216" y="1648"/>
                          <a:pt x="257" y="1503"/>
                          <a:pt x="271" y="1401"/>
                        </a:cubicBezTo>
                        <a:cubicBezTo>
                          <a:pt x="285" y="1299"/>
                          <a:pt x="340" y="1148"/>
                          <a:pt x="332" y="1086"/>
                        </a:cubicBezTo>
                        <a:cubicBezTo>
                          <a:pt x="324" y="1024"/>
                          <a:pt x="225" y="1084"/>
                          <a:pt x="222" y="1030"/>
                        </a:cubicBezTo>
                        <a:cubicBezTo>
                          <a:pt x="219" y="976"/>
                          <a:pt x="288" y="848"/>
                          <a:pt x="316" y="759"/>
                        </a:cubicBezTo>
                        <a:cubicBezTo>
                          <a:pt x="344" y="670"/>
                          <a:pt x="422" y="523"/>
                          <a:pt x="393" y="493"/>
                        </a:cubicBezTo>
                        <a:cubicBezTo>
                          <a:pt x="364" y="463"/>
                          <a:pt x="209" y="578"/>
                          <a:pt x="144" y="576"/>
                        </a:cubicBezTo>
                        <a:cubicBezTo>
                          <a:pt x="79" y="574"/>
                          <a:pt x="0" y="524"/>
                          <a:pt x="5" y="482"/>
                        </a:cubicBezTo>
                        <a:cubicBezTo>
                          <a:pt x="10" y="440"/>
                          <a:pt x="148" y="350"/>
                          <a:pt x="177" y="321"/>
                        </a:cubicBezTo>
                        <a:cubicBezTo>
                          <a:pt x="206" y="292"/>
                          <a:pt x="177" y="309"/>
                          <a:pt x="177" y="309"/>
                        </a:cubicBezTo>
                        <a:cubicBezTo>
                          <a:pt x="177" y="309"/>
                          <a:pt x="174" y="318"/>
                          <a:pt x="174" y="318"/>
                        </a:cubicBezTo>
                        <a:cubicBezTo>
                          <a:pt x="174" y="318"/>
                          <a:pt x="177" y="312"/>
                          <a:pt x="180" y="309"/>
                        </a:cubicBezTo>
                        <a:cubicBezTo>
                          <a:pt x="183" y="306"/>
                          <a:pt x="173" y="318"/>
                          <a:pt x="192" y="300"/>
                        </a:cubicBezTo>
                        <a:cubicBezTo>
                          <a:pt x="211" y="282"/>
                          <a:pt x="273" y="224"/>
                          <a:pt x="294" y="204"/>
                        </a:cubicBezTo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4444" name="Freeform 172"/>
                  <p:cNvSpPr>
                    <a:spLocks noChangeAspect="1"/>
                  </p:cNvSpPr>
                  <p:nvPr/>
                </p:nvSpPr>
                <p:spPr bwMode="auto">
                  <a:xfrm>
                    <a:off x="4230" y="2539"/>
                    <a:ext cx="392" cy="59"/>
                  </a:xfrm>
                  <a:custGeom>
                    <a:avLst/>
                    <a:gdLst>
                      <a:gd name="T0" fmla="*/ 0 w 432"/>
                      <a:gd name="T1" fmla="*/ 0 h 1"/>
                      <a:gd name="T2" fmla="*/ 144 w 432"/>
                      <a:gd name="T3" fmla="*/ 0 h 1"/>
                      <a:gd name="T4" fmla="*/ 192 w 432"/>
                      <a:gd name="T5" fmla="*/ 0 h 1"/>
                      <a:gd name="T6" fmla="*/ 336 w 432"/>
                      <a:gd name="T7" fmla="*/ 0 h 1"/>
                      <a:gd name="T8" fmla="*/ 432 w 432"/>
                      <a:gd name="T9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32" h="1">
                        <a:moveTo>
                          <a:pt x="0" y="0"/>
                        </a:moveTo>
                        <a:cubicBezTo>
                          <a:pt x="56" y="0"/>
                          <a:pt x="112" y="0"/>
                          <a:pt x="144" y="0"/>
                        </a:cubicBezTo>
                        <a:cubicBezTo>
                          <a:pt x="176" y="0"/>
                          <a:pt x="160" y="0"/>
                          <a:pt x="192" y="0"/>
                        </a:cubicBezTo>
                        <a:cubicBezTo>
                          <a:pt x="224" y="0"/>
                          <a:pt x="296" y="0"/>
                          <a:pt x="336" y="0"/>
                        </a:cubicBezTo>
                        <a:cubicBezTo>
                          <a:pt x="376" y="0"/>
                          <a:pt x="404" y="0"/>
                          <a:pt x="432" y="0"/>
                        </a:cubicBezTo>
                      </a:path>
                    </a:pathLst>
                  </a:cu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</p:grpSp>
          <p:grpSp>
            <p:nvGrpSpPr>
              <p:cNvPr id="54301" name="Group 173"/>
              <p:cNvGrpSpPr>
                <a:grpSpLocks noChangeAspect="1"/>
              </p:cNvGrpSpPr>
              <p:nvPr/>
            </p:nvGrpSpPr>
            <p:grpSpPr bwMode="auto">
              <a:xfrm>
                <a:off x="3744" y="2064"/>
                <a:ext cx="336" cy="498"/>
                <a:chOff x="3360" y="1536"/>
                <a:chExt cx="628" cy="930"/>
              </a:xfrm>
            </p:grpSpPr>
            <p:sp>
              <p:nvSpPr>
                <p:cNvPr id="54446" name="Freeform 174"/>
                <p:cNvSpPr>
                  <a:spLocks noChangeAspect="1"/>
                </p:cNvSpPr>
                <p:nvPr/>
              </p:nvSpPr>
              <p:spPr bwMode="auto">
                <a:xfrm flipH="1">
                  <a:off x="3360" y="1698"/>
                  <a:ext cx="505" cy="754"/>
                </a:xfrm>
                <a:custGeom>
                  <a:avLst/>
                  <a:gdLst>
                    <a:gd name="T0" fmla="*/ 459 w 1738"/>
                    <a:gd name="T1" fmla="*/ 674 h 2455"/>
                    <a:gd name="T2" fmla="*/ 459 w 1738"/>
                    <a:gd name="T3" fmla="*/ 338 h 2455"/>
                    <a:gd name="T4" fmla="*/ 603 w 1738"/>
                    <a:gd name="T5" fmla="*/ 139 h 2455"/>
                    <a:gd name="T6" fmla="*/ 747 w 1738"/>
                    <a:gd name="T7" fmla="*/ 83 h 2455"/>
                    <a:gd name="T8" fmla="*/ 1002 w 1738"/>
                    <a:gd name="T9" fmla="*/ 50 h 2455"/>
                    <a:gd name="T10" fmla="*/ 1113 w 1738"/>
                    <a:gd name="T11" fmla="*/ 382 h 2455"/>
                    <a:gd name="T12" fmla="*/ 1190 w 1738"/>
                    <a:gd name="T13" fmla="*/ 604 h 2455"/>
                    <a:gd name="T14" fmla="*/ 1201 w 1738"/>
                    <a:gd name="T15" fmla="*/ 715 h 2455"/>
                    <a:gd name="T16" fmla="*/ 1245 w 1738"/>
                    <a:gd name="T17" fmla="*/ 792 h 2455"/>
                    <a:gd name="T18" fmla="*/ 1223 w 1738"/>
                    <a:gd name="T19" fmla="*/ 814 h 2455"/>
                    <a:gd name="T20" fmla="*/ 1268 w 1738"/>
                    <a:gd name="T21" fmla="*/ 881 h 2455"/>
                    <a:gd name="T22" fmla="*/ 1268 w 1738"/>
                    <a:gd name="T23" fmla="*/ 958 h 2455"/>
                    <a:gd name="T24" fmla="*/ 1334 w 1738"/>
                    <a:gd name="T25" fmla="*/ 1025 h 2455"/>
                    <a:gd name="T26" fmla="*/ 1345 w 1738"/>
                    <a:gd name="T27" fmla="*/ 1180 h 2455"/>
                    <a:gd name="T28" fmla="*/ 1275 w 1738"/>
                    <a:gd name="T29" fmla="*/ 1394 h 2455"/>
                    <a:gd name="T30" fmla="*/ 1227 w 1738"/>
                    <a:gd name="T31" fmla="*/ 1490 h 2455"/>
                    <a:gd name="T32" fmla="*/ 1323 w 1738"/>
                    <a:gd name="T33" fmla="*/ 1826 h 2455"/>
                    <a:gd name="T34" fmla="*/ 1677 w 1738"/>
                    <a:gd name="T35" fmla="*/ 2144 h 2455"/>
                    <a:gd name="T36" fmla="*/ 1689 w 1738"/>
                    <a:gd name="T37" fmla="*/ 2177 h 2455"/>
                    <a:gd name="T38" fmla="*/ 1467 w 1738"/>
                    <a:gd name="T39" fmla="*/ 2450 h 2455"/>
                    <a:gd name="T40" fmla="*/ 1275 w 1738"/>
                    <a:gd name="T41" fmla="*/ 2210 h 2455"/>
                    <a:gd name="T42" fmla="*/ 1035 w 1738"/>
                    <a:gd name="T43" fmla="*/ 1682 h 2455"/>
                    <a:gd name="T44" fmla="*/ 987 w 1738"/>
                    <a:gd name="T45" fmla="*/ 1346 h 2455"/>
                    <a:gd name="T46" fmla="*/ 939 w 1738"/>
                    <a:gd name="T47" fmla="*/ 1250 h 2455"/>
                    <a:gd name="T48" fmla="*/ 791 w 1738"/>
                    <a:gd name="T49" fmla="*/ 1623 h 2455"/>
                    <a:gd name="T50" fmla="*/ 795 w 1738"/>
                    <a:gd name="T51" fmla="*/ 1970 h 2455"/>
                    <a:gd name="T52" fmla="*/ 802 w 1738"/>
                    <a:gd name="T53" fmla="*/ 2276 h 2455"/>
                    <a:gd name="T54" fmla="*/ 747 w 1738"/>
                    <a:gd name="T55" fmla="*/ 2354 h 2455"/>
                    <a:gd name="T56" fmla="*/ 507 w 1738"/>
                    <a:gd name="T57" fmla="*/ 2354 h 2455"/>
                    <a:gd name="T58" fmla="*/ 507 w 1738"/>
                    <a:gd name="T59" fmla="*/ 2066 h 2455"/>
                    <a:gd name="T60" fmla="*/ 555 w 1738"/>
                    <a:gd name="T61" fmla="*/ 1538 h 2455"/>
                    <a:gd name="T62" fmla="*/ 651 w 1738"/>
                    <a:gd name="T63" fmla="*/ 1154 h 2455"/>
                    <a:gd name="T64" fmla="*/ 651 w 1738"/>
                    <a:gd name="T65" fmla="*/ 962 h 2455"/>
                    <a:gd name="T66" fmla="*/ 555 w 1738"/>
                    <a:gd name="T67" fmla="*/ 818 h 2455"/>
                    <a:gd name="T68" fmla="*/ 267 w 1738"/>
                    <a:gd name="T69" fmla="*/ 1202 h 2455"/>
                    <a:gd name="T70" fmla="*/ 27 w 1738"/>
                    <a:gd name="T71" fmla="*/ 1106 h 2455"/>
                    <a:gd name="T72" fmla="*/ 105 w 1738"/>
                    <a:gd name="T73" fmla="*/ 1025 h 2455"/>
                    <a:gd name="T74" fmla="*/ 459 w 1738"/>
                    <a:gd name="T75" fmla="*/ 674 h 2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38" h="2455">
                      <a:moveTo>
                        <a:pt x="459" y="674"/>
                      </a:moveTo>
                      <a:cubicBezTo>
                        <a:pt x="539" y="570"/>
                        <a:pt x="435" y="427"/>
                        <a:pt x="459" y="338"/>
                      </a:cubicBezTo>
                      <a:cubicBezTo>
                        <a:pt x="483" y="249"/>
                        <a:pt x="555" y="181"/>
                        <a:pt x="603" y="139"/>
                      </a:cubicBezTo>
                      <a:cubicBezTo>
                        <a:pt x="651" y="97"/>
                        <a:pt x="681" y="98"/>
                        <a:pt x="747" y="83"/>
                      </a:cubicBezTo>
                      <a:cubicBezTo>
                        <a:pt x="813" y="68"/>
                        <a:pt x="941" y="0"/>
                        <a:pt x="1002" y="50"/>
                      </a:cubicBezTo>
                      <a:cubicBezTo>
                        <a:pt x="1063" y="100"/>
                        <a:pt x="1082" y="290"/>
                        <a:pt x="1113" y="382"/>
                      </a:cubicBezTo>
                      <a:cubicBezTo>
                        <a:pt x="1144" y="474"/>
                        <a:pt x="1175" y="549"/>
                        <a:pt x="1190" y="604"/>
                      </a:cubicBezTo>
                      <a:cubicBezTo>
                        <a:pt x="1205" y="659"/>
                        <a:pt x="1192" y="684"/>
                        <a:pt x="1201" y="715"/>
                      </a:cubicBezTo>
                      <a:cubicBezTo>
                        <a:pt x="1210" y="746"/>
                        <a:pt x="1241" y="776"/>
                        <a:pt x="1245" y="792"/>
                      </a:cubicBezTo>
                      <a:cubicBezTo>
                        <a:pt x="1249" y="808"/>
                        <a:pt x="1219" y="799"/>
                        <a:pt x="1223" y="814"/>
                      </a:cubicBezTo>
                      <a:cubicBezTo>
                        <a:pt x="1227" y="829"/>
                        <a:pt x="1261" y="857"/>
                        <a:pt x="1268" y="881"/>
                      </a:cubicBezTo>
                      <a:cubicBezTo>
                        <a:pt x="1275" y="905"/>
                        <a:pt x="1257" y="934"/>
                        <a:pt x="1268" y="958"/>
                      </a:cubicBezTo>
                      <a:cubicBezTo>
                        <a:pt x="1279" y="982"/>
                        <a:pt x="1321" y="988"/>
                        <a:pt x="1334" y="1025"/>
                      </a:cubicBezTo>
                      <a:cubicBezTo>
                        <a:pt x="1347" y="1062"/>
                        <a:pt x="1355" y="1119"/>
                        <a:pt x="1345" y="1180"/>
                      </a:cubicBezTo>
                      <a:cubicBezTo>
                        <a:pt x="1335" y="1241"/>
                        <a:pt x="1295" y="1342"/>
                        <a:pt x="1275" y="1394"/>
                      </a:cubicBezTo>
                      <a:cubicBezTo>
                        <a:pt x="1255" y="1446"/>
                        <a:pt x="1219" y="1418"/>
                        <a:pt x="1227" y="1490"/>
                      </a:cubicBezTo>
                      <a:cubicBezTo>
                        <a:pt x="1235" y="1562"/>
                        <a:pt x="1248" y="1717"/>
                        <a:pt x="1323" y="1826"/>
                      </a:cubicBezTo>
                      <a:cubicBezTo>
                        <a:pt x="1398" y="1935"/>
                        <a:pt x="1616" y="2086"/>
                        <a:pt x="1677" y="2144"/>
                      </a:cubicBezTo>
                      <a:cubicBezTo>
                        <a:pt x="1738" y="2202"/>
                        <a:pt x="1724" y="2126"/>
                        <a:pt x="1689" y="2177"/>
                      </a:cubicBezTo>
                      <a:cubicBezTo>
                        <a:pt x="1654" y="2228"/>
                        <a:pt x="1536" y="2445"/>
                        <a:pt x="1467" y="2450"/>
                      </a:cubicBezTo>
                      <a:cubicBezTo>
                        <a:pt x="1398" y="2455"/>
                        <a:pt x="1347" y="2338"/>
                        <a:pt x="1275" y="2210"/>
                      </a:cubicBezTo>
                      <a:cubicBezTo>
                        <a:pt x="1203" y="2082"/>
                        <a:pt x="1083" y="1826"/>
                        <a:pt x="1035" y="1682"/>
                      </a:cubicBezTo>
                      <a:cubicBezTo>
                        <a:pt x="987" y="1538"/>
                        <a:pt x="1003" y="1418"/>
                        <a:pt x="987" y="1346"/>
                      </a:cubicBezTo>
                      <a:cubicBezTo>
                        <a:pt x="971" y="1274"/>
                        <a:pt x="972" y="1204"/>
                        <a:pt x="939" y="1250"/>
                      </a:cubicBezTo>
                      <a:cubicBezTo>
                        <a:pt x="906" y="1296"/>
                        <a:pt x="815" y="1503"/>
                        <a:pt x="791" y="1623"/>
                      </a:cubicBezTo>
                      <a:cubicBezTo>
                        <a:pt x="767" y="1743"/>
                        <a:pt x="793" y="1861"/>
                        <a:pt x="795" y="1970"/>
                      </a:cubicBezTo>
                      <a:cubicBezTo>
                        <a:pt x="797" y="2079"/>
                        <a:pt x="810" y="2212"/>
                        <a:pt x="802" y="2276"/>
                      </a:cubicBezTo>
                      <a:cubicBezTo>
                        <a:pt x="794" y="2340"/>
                        <a:pt x="796" y="2341"/>
                        <a:pt x="747" y="2354"/>
                      </a:cubicBezTo>
                      <a:cubicBezTo>
                        <a:pt x="698" y="2367"/>
                        <a:pt x="547" y="2402"/>
                        <a:pt x="507" y="2354"/>
                      </a:cubicBezTo>
                      <a:cubicBezTo>
                        <a:pt x="467" y="2306"/>
                        <a:pt x="499" y="2202"/>
                        <a:pt x="507" y="2066"/>
                      </a:cubicBezTo>
                      <a:cubicBezTo>
                        <a:pt x="515" y="1930"/>
                        <a:pt x="531" y="1690"/>
                        <a:pt x="555" y="1538"/>
                      </a:cubicBezTo>
                      <a:cubicBezTo>
                        <a:pt x="579" y="1386"/>
                        <a:pt x="635" y="1250"/>
                        <a:pt x="651" y="1154"/>
                      </a:cubicBezTo>
                      <a:cubicBezTo>
                        <a:pt x="667" y="1058"/>
                        <a:pt x="667" y="1018"/>
                        <a:pt x="651" y="962"/>
                      </a:cubicBezTo>
                      <a:cubicBezTo>
                        <a:pt x="635" y="906"/>
                        <a:pt x="619" y="778"/>
                        <a:pt x="555" y="818"/>
                      </a:cubicBezTo>
                      <a:cubicBezTo>
                        <a:pt x="491" y="858"/>
                        <a:pt x="355" y="1154"/>
                        <a:pt x="267" y="1202"/>
                      </a:cubicBezTo>
                      <a:cubicBezTo>
                        <a:pt x="179" y="1250"/>
                        <a:pt x="54" y="1135"/>
                        <a:pt x="27" y="1106"/>
                      </a:cubicBezTo>
                      <a:cubicBezTo>
                        <a:pt x="0" y="1077"/>
                        <a:pt x="33" y="1097"/>
                        <a:pt x="105" y="1025"/>
                      </a:cubicBezTo>
                      <a:cubicBezTo>
                        <a:pt x="177" y="953"/>
                        <a:pt x="385" y="747"/>
                        <a:pt x="459" y="674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4447" name="Oval 175"/>
                <p:cNvSpPr>
                  <a:spLocks noChangeAspect="1" noChangeArrowheads="1"/>
                </p:cNvSpPr>
                <p:nvPr/>
              </p:nvSpPr>
              <p:spPr bwMode="auto">
                <a:xfrm>
                  <a:off x="3601" y="1535"/>
                  <a:ext cx="168" cy="177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grpSp>
              <p:nvGrpSpPr>
                <p:cNvPr id="54304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3744" y="1920"/>
                  <a:ext cx="244" cy="546"/>
                  <a:chOff x="1213" y="1488"/>
                  <a:chExt cx="1091" cy="2309"/>
                </a:xfrm>
              </p:grpSpPr>
              <p:sp>
                <p:nvSpPr>
                  <p:cNvPr id="54449" name="Oval 17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585" y="1489"/>
                    <a:ext cx="428" cy="434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4450" name="Freeform 178"/>
                  <p:cNvSpPr>
                    <a:spLocks noChangeAspect="1"/>
                  </p:cNvSpPr>
                  <p:nvPr/>
                </p:nvSpPr>
                <p:spPr bwMode="auto">
                  <a:xfrm>
                    <a:off x="1209" y="1943"/>
                    <a:ext cx="1097" cy="1856"/>
                  </a:xfrm>
                  <a:custGeom>
                    <a:avLst/>
                    <a:gdLst>
                      <a:gd name="T0" fmla="*/ 260 w 1091"/>
                      <a:gd name="T1" fmla="*/ 238 h 1853"/>
                      <a:gd name="T2" fmla="*/ 437 w 1091"/>
                      <a:gd name="T3" fmla="*/ 72 h 1853"/>
                      <a:gd name="T4" fmla="*/ 707 w 1091"/>
                      <a:gd name="T5" fmla="*/ 24 h 1853"/>
                      <a:gd name="T6" fmla="*/ 899 w 1091"/>
                      <a:gd name="T7" fmla="*/ 216 h 1853"/>
                      <a:gd name="T8" fmla="*/ 947 w 1091"/>
                      <a:gd name="T9" fmla="*/ 408 h 1853"/>
                      <a:gd name="T10" fmla="*/ 1091 w 1091"/>
                      <a:gd name="T11" fmla="*/ 648 h 1853"/>
                      <a:gd name="T12" fmla="*/ 947 w 1091"/>
                      <a:gd name="T13" fmla="*/ 840 h 1853"/>
                      <a:gd name="T14" fmla="*/ 755 w 1091"/>
                      <a:gd name="T15" fmla="*/ 552 h 1853"/>
                      <a:gd name="T16" fmla="*/ 755 w 1091"/>
                      <a:gd name="T17" fmla="*/ 744 h 1853"/>
                      <a:gd name="T18" fmla="*/ 755 w 1091"/>
                      <a:gd name="T19" fmla="*/ 840 h 1853"/>
                      <a:gd name="T20" fmla="*/ 851 w 1091"/>
                      <a:gd name="T21" fmla="*/ 984 h 1853"/>
                      <a:gd name="T22" fmla="*/ 995 w 1091"/>
                      <a:gd name="T23" fmla="*/ 1128 h 1853"/>
                      <a:gd name="T24" fmla="*/ 803 w 1091"/>
                      <a:gd name="T25" fmla="*/ 1224 h 1853"/>
                      <a:gd name="T26" fmla="*/ 759 w 1091"/>
                      <a:gd name="T27" fmla="*/ 1468 h 1853"/>
                      <a:gd name="T28" fmla="*/ 770 w 1091"/>
                      <a:gd name="T29" fmla="*/ 1667 h 1853"/>
                      <a:gd name="T30" fmla="*/ 792 w 1091"/>
                      <a:gd name="T31" fmla="*/ 1833 h 1853"/>
                      <a:gd name="T32" fmla="*/ 626 w 1091"/>
                      <a:gd name="T33" fmla="*/ 1789 h 1853"/>
                      <a:gd name="T34" fmla="*/ 637 w 1091"/>
                      <a:gd name="T35" fmla="*/ 1578 h 1853"/>
                      <a:gd name="T36" fmla="*/ 604 w 1091"/>
                      <a:gd name="T37" fmla="*/ 1169 h 1853"/>
                      <a:gd name="T38" fmla="*/ 471 w 1091"/>
                      <a:gd name="T39" fmla="*/ 1113 h 1853"/>
                      <a:gd name="T40" fmla="*/ 449 w 1091"/>
                      <a:gd name="T41" fmla="*/ 1279 h 1853"/>
                      <a:gd name="T42" fmla="*/ 437 w 1091"/>
                      <a:gd name="T43" fmla="*/ 1556 h 1853"/>
                      <a:gd name="T44" fmla="*/ 471 w 1091"/>
                      <a:gd name="T45" fmla="*/ 1711 h 1853"/>
                      <a:gd name="T46" fmla="*/ 249 w 1091"/>
                      <a:gd name="T47" fmla="*/ 1700 h 1853"/>
                      <a:gd name="T48" fmla="*/ 271 w 1091"/>
                      <a:gd name="T49" fmla="*/ 1401 h 1853"/>
                      <a:gd name="T50" fmla="*/ 293 w 1091"/>
                      <a:gd name="T51" fmla="*/ 1113 h 1853"/>
                      <a:gd name="T52" fmla="*/ 94 w 1091"/>
                      <a:gd name="T53" fmla="*/ 1047 h 1853"/>
                      <a:gd name="T54" fmla="*/ 316 w 1091"/>
                      <a:gd name="T55" fmla="*/ 759 h 1853"/>
                      <a:gd name="T56" fmla="*/ 393 w 1091"/>
                      <a:gd name="T57" fmla="*/ 493 h 1853"/>
                      <a:gd name="T58" fmla="*/ 94 w 1091"/>
                      <a:gd name="T59" fmla="*/ 493 h 1853"/>
                      <a:gd name="T60" fmla="*/ 5 w 1091"/>
                      <a:gd name="T61" fmla="*/ 482 h 1853"/>
                      <a:gd name="T62" fmla="*/ 127 w 1091"/>
                      <a:gd name="T63" fmla="*/ 327 h 1853"/>
                      <a:gd name="T64" fmla="*/ 149 w 1091"/>
                      <a:gd name="T65" fmla="*/ 321 h 1853"/>
                      <a:gd name="T66" fmla="*/ 128 w 1091"/>
                      <a:gd name="T67" fmla="*/ 336 h 1853"/>
                      <a:gd name="T68" fmla="*/ 105 w 1091"/>
                      <a:gd name="T69" fmla="*/ 349 h 1853"/>
                      <a:gd name="T70" fmla="*/ 272 w 1091"/>
                      <a:gd name="T71" fmla="*/ 228 h 18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</a:cxnLst>
                    <a:rect l="0" t="0" r="r" b="b"/>
                    <a:pathLst>
                      <a:path w="1091" h="1853">
                        <a:moveTo>
                          <a:pt x="260" y="238"/>
                        </a:moveTo>
                        <a:cubicBezTo>
                          <a:pt x="289" y="210"/>
                          <a:pt x="363" y="108"/>
                          <a:pt x="437" y="72"/>
                        </a:cubicBezTo>
                        <a:cubicBezTo>
                          <a:pt x="511" y="36"/>
                          <a:pt x="630" y="0"/>
                          <a:pt x="707" y="24"/>
                        </a:cubicBezTo>
                        <a:cubicBezTo>
                          <a:pt x="784" y="48"/>
                          <a:pt x="859" y="152"/>
                          <a:pt x="899" y="216"/>
                        </a:cubicBezTo>
                        <a:cubicBezTo>
                          <a:pt x="939" y="280"/>
                          <a:pt x="915" y="336"/>
                          <a:pt x="947" y="408"/>
                        </a:cubicBezTo>
                        <a:cubicBezTo>
                          <a:pt x="979" y="480"/>
                          <a:pt x="1091" y="576"/>
                          <a:pt x="1091" y="648"/>
                        </a:cubicBezTo>
                        <a:cubicBezTo>
                          <a:pt x="1091" y="720"/>
                          <a:pt x="1003" y="856"/>
                          <a:pt x="947" y="840"/>
                        </a:cubicBezTo>
                        <a:cubicBezTo>
                          <a:pt x="891" y="824"/>
                          <a:pt x="787" y="568"/>
                          <a:pt x="755" y="552"/>
                        </a:cubicBezTo>
                        <a:cubicBezTo>
                          <a:pt x="723" y="536"/>
                          <a:pt x="755" y="696"/>
                          <a:pt x="755" y="744"/>
                        </a:cubicBezTo>
                        <a:cubicBezTo>
                          <a:pt x="755" y="792"/>
                          <a:pt x="739" y="800"/>
                          <a:pt x="755" y="840"/>
                        </a:cubicBezTo>
                        <a:cubicBezTo>
                          <a:pt x="771" y="880"/>
                          <a:pt x="811" y="936"/>
                          <a:pt x="851" y="984"/>
                        </a:cubicBezTo>
                        <a:cubicBezTo>
                          <a:pt x="891" y="1032"/>
                          <a:pt x="1003" y="1088"/>
                          <a:pt x="995" y="1128"/>
                        </a:cubicBezTo>
                        <a:cubicBezTo>
                          <a:pt x="987" y="1168"/>
                          <a:pt x="842" y="1167"/>
                          <a:pt x="803" y="1224"/>
                        </a:cubicBezTo>
                        <a:cubicBezTo>
                          <a:pt x="764" y="1281"/>
                          <a:pt x="764" y="1394"/>
                          <a:pt x="759" y="1468"/>
                        </a:cubicBezTo>
                        <a:cubicBezTo>
                          <a:pt x="754" y="1542"/>
                          <a:pt x="765" y="1606"/>
                          <a:pt x="770" y="1667"/>
                        </a:cubicBezTo>
                        <a:cubicBezTo>
                          <a:pt x="775" y="1728"/>
                          <a:pt x="816" y="1813"/>
                          <a:pt x="792" y="1833"/>
                        </a:cubicBezTo>
                        <a:cubicBezTo>
                          <a:pt x="768" y="1853"/>
                          <a:pt x="652" y="1832"/>
                          <a:pt x="626" y="1789"/>
                        </a:cubicBezTo>
                        <a:cubicBezTo>
                          <a:pt x="600" y="1746"/>
                          <a:pt x="641" y="1681"/>
                          <a:pt x="637" y="1578"/>
                        </a:cubicBezTo>
                        <a:cubicBezTo>
                          <a:pt x="633" y="1475"/>
                          <a:pt x="632" y="1246"/>
                          <a:pt x="604" y="1169"/>
                        </a:cubicBezTo>
                        <a:cubicBezTo>
                          <a:pt x="576" y="1092"/>
                          <a:pt x="497" y="1095"/>
                          <a:pt x="471" y="1113"/>
                        </a:cubicBezTo>
                        <a:cubicBezTo>
                          <a:pt x="445" y="1131"/>
                          <a:pt x="455" y="1205"/>
                          <a:pt x="449" y="1279"/>
                        </a:cubicBezTo>
                        <a:cubicBezTo>
                          <a:pt x="443" y="1353"/>
                          <a:pt x="433" y="1484"/>
                          <a:pt x="437" y="1556"/>
                        </a:cubicBezTo>
                        <a:cubicBezTo>
                          <a:pt x="441" y="1628"/>
                          <a:pt x="502" y="1687"/>
                          <a:pt x="471" y="1711"/>
                        </a:cubicBezTo>
                        <a:cubicBezTo>
                          <a:pt x="440" y="1735"/>
                          <a:pt x="282" y="1752"/>
                          <a:pt x="249" y="1700"/>
                        </a:cubicBezTo>
                        <a:cubicBezTo>
                          <a:pt x="216" y="1648"/>
                          <a:pt x="264" y="1499"/>
                          <a:pt x="271" y="1401"/>
                        </a:cubicBezTo>
                        <a:cubicBezTo>
                          <a:pt x="278" y="1303"/>
                          <a:pt x="322" y="1172"/>
                          <a:pt x="293" y="1113"/>
                        </a:cubicBezTo>
                        <a:cubicBezTo>
                          <a:pt x="264" y="1054"/>
                          <a:pt x="90" y="1106"/>
                          <a:pt x="94" y="1047"/>
                        </a:cubicBezTo>
                        <a:cubicBezTo>
                          <a:pt x="98" y="988"/>
                          <a:pt x="266" y="851"/>
                          <a:pt x="316" y="759"/>
                        </a:cubicBezTo>
                        <a:cubicBezTo>
                          <a:pt x="366" y="667"/>
                          <a:pt x="430" y="537"/>
                          <a:pt x="393" y="493"/>
                        </a:cubicBezTo>
                        <a:cubicBezTo>
                          <a:pt x="356" y="449"/>
                          <a:pt x="159" y="495"/>
                          <a:pt x="94" y="493"/>
                        </a:cubicBezTo>
                        <a:cubicBezTo>
                          <a:pt x="29" y="491"/>
                          <a:pt x="0" y="510"/>
                          <a:pt x="5" y="482"/>
                        </a:cubicBezTo>
                        <a:cubicBezTo>
                          <a:pt x="10" y="454"/>
                          <a:pt x="103" y="354"/>
                          <a:pt x="127" y="327"/>
                        </a:cubicBezTo>
                        <a:cubicBezTo>
                          <a:pt x="151" y="300"/>
                          <a:pt x="149" y="320"/>
                          <a:pt x="149" y="321"/>
                        </a:cubicBezTo>
                        <a:cubicBezTo>
                          <a:pt x="149" y="322"/>
                          <a:pt x="135" y="331"/>
                          <a:pt x="128" y="336"/>
                        </a:cubicBezTo>
                        <a:cubicBezTo>
                          <a:pt x="121" y="341"/>
                          <a:pt x="81" y="367"/>
                          <a:pt x="105" y="349"/>
                        </a:cubicBezTo>
                        <a:cubicBezTo>
                          <a:pt x="129" y="331"/>
                          <a:pt x="237" y="253"/>
                          <a:pt x="272" y="228"/>
                        </a:cubicBezTo>
                      </a:path>
                    </a:pathLst>
                  </a:cu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54291" name="Group 179"/>
            <p:cNvGrpSpPr>
              <a:grpSpLocks noChangeAspect="1"/>
            </p:cNvGrpSpPr>
            <p:nvPr/>
          </p:nvGrpSpPr>
          <p:grpSpPr bwMode="auto">
            <a:xfrm>
              <a:off x="1584" y="2571"/>
              <a:ext cx="269" cy="398"/>
              <a:chOff x="3360" y="1536"/>
              <a:chExt cx="628" cy="930"/>
            </a:xfrm>
          </p:grpSpPr>
          <p:sp>
            <p:nvSpPr>
              <p:cNvPr id="54452" name="Freeform 180"/>
              <p:cNvSpPr>
                <a:spLocks noChangeAspect="1"/>
              </p:cNvSpPr>
              <p:nvPr/>
            </p:nvSpPr>
            <p:spPr bwMode="auto">
              <a:xfrm flipH="1">
                <a:off x="3360" y="1697"/>
                <a:ext cx="504" cy="755"/>
              </a:xfrm>
              <a:custGeom>
                <a:avLst/>
                <a:gdLst>
                  <a:gd name="T0" fmla="*/ 459 w 1738"/>
                  <a:gd name="T1" fmla="*/ 674 h 2455"/>
                  <a:gd name="T2" fmla="*/ 459 w 1738"/>
                  <a:gd name="T3" fmla="*/ 338 h 2455"/>
                  <a:gd name="T4" fmla="*/ 603 w 1738"/>
                  <a:gd name="T5" fmla="*/ 139 h 2455"/>
                  <a:gd name="T6" fmla="*/ 747 w 1738"/>
                  <a:gd name="T7" fmla="*/ 83 h 2455"/>
                  <a:gd name="T8" fmla="*/ 1002 w 1738"/>
                  <a:gd name="T9" fmla="*/ 50 h 2455"/>
                  <a:gd name="T10" fmla="*/ 1113 w 1738"/>
                  <a:gd name="T11" fmla="*/ 382 h 2455"/>
                  <a:gd name="T12" fmla="*/ 1190 w 1738"/>
                  <a:gd name="T13" fmla="*/ 604 h 2455"/>
                  <a:gd name="T14" fmla="*/ 1201 w 1738"/>
                  <a:gd name="T15" fmla="*/ 715 h 2455"/>
                  <a:gd name="T16" fmla="*/ 1245 w 1738"/>
                  <a:gd name="T17" fmla="*/ 792 h 2455"/>
                  <a:gd name="T18" fmla="*/ 1223 w 1738"/>
                  <a:gd name="T19" fmla="*/ 814 h 2455"/>
                  <a:gd name="T20" fmla="*/ 1268 w 1738"/>
                  <a:gd name="T21" fmla="*/ 881 h 2455"/>
                  <a:gd name="T22" fmla="*/ 1268 w 1738"/>
                  <a:gd name="T23" fmla="*/ 958 h 2455"/>
                  <a:gd name="T24" fmla="*/ 1334 w 1738"/>
                  <a:gd name="T25" fmla="*/ 1025 h 2455"/>
                  <a:gd name="T26" fmla="*/ 1345 w 1738"/>
                  <a:gd name="T27" fmla="*/ 1180 h 2455"/>
                  <a:gd name="T28" fmla="*/ 1275 w 1738"/>
                  <a:gd name="T29" fmla="*/ 1394 h 2455"/>
                  <a:gd name="T30" fmla="*/ 1227 w 1738"/>
                  <a:gd name="T31" fmla="*/ 1490 h 2455"/>
                  <a:gd name="T32" fmla="*/ 1323 w 1738"/>
                  <a:gd name="T33" fmla="*/ 1826 h 2455"/>
                  <a:gd name="T34" fmla="*/ 1677 w 1738"/>
                  <a:gd name="T35" fmla="*/ 2144 h 2455"/>
                  <a:gd name="T36" fmla="*/ 1689 w 1738"/>
                  <a:gd name="T37" fmla="*/ 2177 h 2455"/>
                  <a:gd name="T38" fmla="*/ 1467 w 1738"/>
                  <a:gd name="T39" fmla="*/ 2450 h 2455"/>
                  <a:gd name="T40" fmla="*/ 1275 w 1738"/>
                  <a:gd name="T41" fmla="*/ 2210 h 2455"/>
                  <a:gd name="T42" fmla="*/ 1035 w 1738"/>
                  <a:gd name="T43" fmla="*/ 1682 h 2455"/>
                  <a:gd name="T44" fmla="*/ 987 w 1738"/>
                  <a:gd name="T45" fmla="*/ 1346 h 2455"/>
                  <a:gd name="T46" fmla="*/ 939 w 1738"/>
                  <a:gd name="T47" fmla="*/ 1250 h 2455"/>
                  <a:gd name="T48" fmla="*/ 791 w 1738"/>
                  <a:gd name="T49" fmla="*/ 1623 h 2455"/>
                  <a:gd name="T50" fmla="*/ 795 w 1738"/>
                  <a:gd name="T51" fmla="*/ 1970 h 2455"/>
                  <a:gd name="T52" fmla="*/ 802 w 1738"/>
                  <a:gd name="T53" fmla="*/ 2276 h 2455"/>
                  <a:gd name="T54" fmla="*/ 747 w 1738"/>
                  <a:gd name="T55" fmla="*/ 2354 h 2455"/>
                  <a:gd name="T56" fmla="*/ 507 w 1738"/>
                  <a:gd name="T57" fmla="*/ 2354 h 2455"/>
                  <a:gd name="T58" fmla="*/ 507 w 1738"/>
                  <a:gd name="T59" fmla="*/ 2066 h 2455"/>
                  <a:gd name="T60" fmla="*/ 555 w 1738"/>
                  <a:gd name="T61" fmla="*/ 1538 h 2455"/>
                  <a:gd name="T62" fmla="*/ 651 w 1738"/>
                  <a:gd name="T63" fmla="*/ 1154 h 2455"/>
                  <a:gd name="T64" fmla="*/ 651 w 1738"/>
                  <a:gd name="T65" fmla="*/ 962 h 2455"/>
                  <a:gd name="T66" fmla="*/ 555 w 1738"/>
                  <a:gd name="T67" fmla="*/ 818 h 2455"/>
                  <a:gd name="T68" fmla="*/ 267 w 1738"/>
                  <a:gd name="T69" fmla="*/ 1202 h 2455"/>
                  <a:gd name="T70" fmla="*/ 27 w 1738"/>
                  <a:gd name="T71" fmla="*/ 1106 h 2455"/>
                  <a:gd name="T72" fmla="*/ 105 w 1738"/>
                  <a:gd name="T73" fmla="*/ 1025 h 2455"/>
                  <a:gd name="T74" fmla="*/ 459 w 1738"/>
                  <a:gd name="T75" fmla="*/ 674 h 2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38" h="2455">
                    <a:moveTo>
                      <a:pt x="459" y="674"/>
                    </a:moveTo>
                    <a:cubicBezTo>
                      <a:pt x="539" y="570"/>
                      <a:pt x="435" y="427"/>
                      <a:pt x="459" y="338"/>
                    </a:cubicBezTo>
                    <a:cubicBezTo>
                      <a:pt x="483" y="249"/>
                      <a:pt x="555" y="181"/>
                      <a:pt x="603" y="139"/>
                    </a:cubicBezTo>
                    <a:cubicBezTo>
                      <a:pt x="651" y="97"/>
                      <a:pt x="681" y="98"/>
                      <a:pt x="747" y="83"/>
                    </a:cubicBezTo>
                    <a:cubicBezTo>
                      <a:pt x="813" y="68"/>
                      <a:pt x="941" y="0"/>
                      <a:pt x="1002" y="50"/>
                    </a:cubicBezTo>
                    <a:cubicBezTo>
                      <a:pt x="1063" y="100"/>
                      <a:pt x="1082" y="290"/>
                      <a:pt x="1113" y="382"/>
                    </a:cubicBezTo>
                    <a:cubicBezTo>
                      <a:pt x="1144" y="474"/>
                      <a:pt x="1175" y="549"/>
                      <a:pt x="1190" y="604"/>
                    </a:cubicBezTo>
                    <a:cubicBezTo>
                      <a:pt x="1205" y="659"/>
                      <a:pt x="1192" y="684"/>
                      <a:pt x="1201" y="715"/>
                    </a:cubicBezTo>
                    <a:cubicBezTo>
                      <a:pt x="1210" y="746"/>
                      <a:pt x="1241" y="776"/>
                      <a:pt x="1245" y="792"/>
                    </a:cubicBezTo>
                    <a:cubicBezTo>
                      <a:pt x="1249" y="808"/>
                      <a:pt x="1219" y="799"/>
                      <a:pt x="1223" y="814"/>
                    </a:cubicBezTo>
                    <a:cubicBezTo>
                      <a:pt x="1227" y="829"/>
                      <a:pt x="1261" y="857"/>
                      <a:pt x="1268" y="881"/>
                    </a:cubicBezTo>
                    <a:cubicBezTo>
                      <a:pt x="1275" y="905"/>
                      <a:pt x="1257" y="934"/>
                      <a:pt x="1268" y="958"/>
                    </a:cubicBezTo>
                    <a:cubicBezTo>
                      <a:pt x="1279" y="982"/>
                      <a:pt x="1321" y="988"/>
                      <a:pt x="1334" y="1025"/>
                    </a:cubicBezTo>
                    <a:cubicBezTo>
                      <a:pt x="1347" y="1062"/>
                      <a:pt x="1355" y="1119"/>
                      <a:pt x="1345" y="1180"/>
                    </a:cubicBezTo>
                    <a:cubicBezTo>
                      <a:pt x="1335" y="1241"/>
                      <a:pt x="1295" y="1342"/>
                      <a:pt x="1275" y="1394"/>
                    </a:cubicBezTo>
                    <a:cubicBezTo>
                      <a:pt x="1255" y="1446"/>
                      <a:pt x="1219" y="1418"/>
                      <a:pt x="1227" y="1490"/>
                    </a:cubicBezTo>
                    <a:cubicBezTo>
                      <a:pt x="1235" y="1562"/>
                      <a:pt x="1248" y="1717"/>
                      <a:pt x="1323" y="1826"/>
                    </a:cubicBezTo>
                    <a:cubicBezTo>
                      <a:pt x="1398" y="1935"/>
                      <a:pt x="1616" y="2086"/>
                      <a:pt x="1677" y="2144"/>
                    </a:cubicBezTo>
                    <a:cubicBezTo>
                      <a:pt x="1738" y="2202"/>
                      <a:pt x="1724" y="2126"/>
                      <a:pt x="1689" y="2177"/>
                    </a:cubicBezTo>
                    <a:cubicBezTo>
                      <a:pt x="1654" y="2228"/>
                      <a:pt x="1536" y="2445"/>
                      <a:pt x="1467" y="2450"/>
                    </a:cubicBezTo>
                    <a:cubicBezTo>
                      <a:pt x="1398" y="2455"/>
                      <a:pt x="1347" y="2338"/>
                      <a:pt x="1275" y="2210"/>
                    </a:cubicBezTo>
                    <a:cubicBezTo>
                      <a:pt x="1203" y="2082"/>
                      <a:pt x="1083" y="1826"/>
                      <a:pt x="1035" y="1682"/>
                    </a:cubicBezTo>
                    <a:cubicBezTo>
                      <a:pt x="987" y="1538"/>
                      <a:pt x="1003" y="1418"/>
                      <a:pt x="987" y="1346"/>
                    </a:cubicBezTo>
                    <a:cubicBezTo>
                      <a:pt x="971" y="1274"/>
                      <a:pt x="972" y="1204"/>
                      <a:pt x="939" y="1250"/>
                    </a:cubicBezTo>
                    <a:cubicBezTo>
                      <a:pt x="906" y="1296"/>
                      <a:pt x="815" y="1503"/>
                      <a:pt x="791" y="1623"/>
                    </a:cubicBezTo>
                    <a:cubicBezTo>
                      <a:pt x="767" y="1743"/>
                      <a:pt x="793" y="1861"/>
                      <a:pt x="795" y="1970"/>
                    </a:cubicBezTo>
                    <a:cubicBezTo>
                      <a:pt x="797" y="2079"/>
                      <a:pt x="810" y="2212"/>
                      <a:pt x="802" y="2276"/>
                    </a:cubicBezTo>
                    <a:cubicBezTo>
                      <a:pt x="794" y="2340"/>
                      <a:pt x="796" y="2341"/>
                      <a:pt x="747" y="2354"/>
                    </a:cubicBezTo>
                    <a:cubicBezTo>
                      <a:pt x="698" y="2367"/>
                      <a:pt x="547" y="2402"/>
                      <a:pt x="507" y="2354"/>
                    </a:cubicBezTo>
                    <a:cubicBezTo>
                      <a:pt x="467" y="2306"/>
                      <a:pt x="499" y="2202"/>
                      <a:pt x="507" y="2066"/>
                    </a:cubicBezTo>
                    <a:cubicBezTo>
                      <a:pt x="515" y="1930"/>
                      <a:pt x="531" y="1690"/>
                      <a:pt x="555" y="1538"/>
                    </a:cubicBezTo>
                    <a:cubicBezTo>
                      <a:pt x="579" y="1386"/>
                      <a:pt x="635" y="1250"/>
                      <a:pt x="651" y="1154"/>
                    </a:cubicBezTo>
                    <a:cubicBezTo>
                      <a:pt x="667" y="1058"/>
                      <a:pt x="667" y="1018"/>
                      <a:pt x="651" y="962"/>
                    </a:cubicBezTo>
                    <a:cubicBezTo>
                      <a:pt x="635" y="906"/>
                      <a:pt x="619" y="778"/>
                      <a:pt x="555" y="818"/>
                    </a:cubicBezTo>
                    <a:cubicBezTo>
                      <a:pt x="491" y="858"/>
                      <a:pt x="355" y="1154"/>
                      <a:pt x="267" y="1202"/>
                    </a:cubicBezTo>
                    <a:cubicBezTo>
                      <a:pt x="179" y="1250"/>
                      <a:pt x="54" y="1135"/>
                      <a:pt x="27" y="1106"/>
                    </a:cubicBezTo>
                    <a:cubicBezTo>
                      <a:pt x="0" y="1077"/>
                      <a:pt x="33" y="1097"/>
                      <a:pt x="105" y="1025"/>
                    </a:cubicBezTo>
                    <a:cubicBezTo>
                      <a:pt x="177" y="953"/>
                      <a:pt x="385" y="747"/>
                      <a:pt x="459" y="674"/>
                    </a:cubicBez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4453" name="Oval 181"/>
              <p:cNvSpPr>
                <a:spLocks noChangeAspect="1" noChangeArrowheads="1"/>
              </p:cNvSpPr>
              <p:nvPr/>
            </p:nvSpPr>
            <p:spPr bwMode="auto">
              <a:xfrm>
                <a:off x="3600" y="1536"/>
                <a:ext cx="168" cy="17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54294" name="Group 182"/>
              <p:cNvGrpSpPr>
                <a:grpSpLocks noChangeAspect="1"/>
              </p:cNvGrpSpPr>
              <p:nvPr/>
            </p:nvGrpSpPr>
            <p:grpSpPr bwMode="auto">
              <a:xfrm>
                <a:off x="3744" y="1920"/>
                <a:ext cx="244" cy="546"/>
                <a:chOff x="1213" y="1488"/>
                <a:chExt cx="1091" cy="2309"/>
              </a:xfrm>
            </p:grpSpPr>
            <p:sp>
              <p:nvSpPr>
                <p:cNvPr id="54455" name="Oval 183"/>
                <p:cNvSpPr>
                  <a:spLocks noChangeAspect="1" noChangeArrowheads="1"/>
                </p:cNvSpPr>
                <p:nvPr/>
              </p:nvSpPr>
              <p:spPr bwMode="auto">
                <a:xfrm>
                  <a:off x="1584" y="1485"/>
                  <a:ext cx="428" cy="435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4456" name="Freeform 184"/>
                <p:cNvSpPr>
                  <a:spLocks noChangeAspect="1"/>
                </p:cNvSpPr>
                <p:nvPr/>
              </p:nvSpPr>
              <p:spPr bwMode="auto">
                <a:xfrm>
                  <a:off x="1208" y="1939"/>
                  <a:ext cx="1096" cy="1858"/>
                </a:xfrm>
                <a:custGeom>
                  <a:avLst/>
                  <a:gdLst>
                    <a:gd name="T0" fmla="*/ 260 w 1091"/>
                    <a:gd name="T1" fmla="*/ 238 h 1853"/>
                    <a:gd name="T2" fmla="*/ 437 w 1091"/>
                    <a:gd name="T3" fmla="*/ 72 h 1853"/>
                    <a:gd name="T4" fmla="*/ 707 w 1091"/>
                    <a:gd name="T5" fmla="*/ 24 h 1853"/>
                    <a:gd name="T6" fmla="*/ 899 w 1091"/>
                    <a:gd name="T7" fmla="*/ 216 h 1853"/>
                    <a:gd name="T8" fmla="*/ 947 w 1091"/>
                    <a:gd name="T9" fmla="*/ 408 h 1853"/>
                    <a:gd name="T10" fmla="*/ 1091 w 1091"/>
                    <a:gd name="T11" fmla="*/ 648 h 1853"/>
                    <a:gd name="T12" fmla="*/ 947 w 1091"/>
                    <a:gd name="T13" fmla="*/ 840 h 1853"/>
                    <a:gd name="T14" fmla="*/ 755 w 1091"/>
                    <a:gd name="T15" fmla="*/ 552 h 1853"/>
                    <a:gd name="T16" fmla="*/ 755 w 1091"/>
                    <a:gd name="T17" fmla="*/ 744 h 1853"/>
                    <a:gd name="T18" fmla="*/ 755 w 1091"/>
                    <a:gd name="T19" fmla="*/ 840 h 1853"/>
                    <a:gd name="T20" fmla="*/ 851 w 1091"/>
                    <a:gd name="T21" fmla="*/ 984 h 1853"/>
                    <a:gd name="T22" fmla="*/ 995 w 1091"/>
                    <a:gd name="T23" fmla="*/ 1128 h 1853"/>
                    <a:gd name="T24" fmla="*/ 803 w 1091"/>
                    <a:gd name="T25" fmla="*/ 1224 h 1853"/>
                    <a:gd name="T26" fmla="*/ 759 w 1091"/>
                    <a:gd name="T27" fmla="*/ 1468 h 1853"/>
                    <a:gd name="T28" fmla="*/ 770 w 1091"/>
                    <a:gd name="T29" fmla="*/ 1667 h 1853"/>
                    <a:gd name="T30" fmla="*/ 792 w 1091"/>
                    <a:gd name="T31" fmla="*/ 1833 h 1853"/>
                    <a:gd name="T32" fmla="*/ 626 w 1091"/>
                    <a:gd name="T33" fmla="*/ 1789 h 1853"/>
                    <a:gd name="T34" fmla="*/ 637 w 1091"/>
                    <a:gd name="T35" fmla="*/ 1578 h 1853"/>
                    <a:gd name="T36" fmla="*/ 604 w 1091"/>
                    <a:gd name="T37" fmla="*/ 1169 h 1853"/>
                    <a:gd name="T38" fmla="*/ 471 w 1091"/>
                    <a:gd name="T39" fmla="*/ 1113 h 1853"/>
                    <a:gd name="T40" fmla="*/ 449 w 1091"/>
                    <a:gd name="T41" fmla="*/ 1279 h 1853"/>
                    <a:gd name="T42" fmla="*/ 437 w 1091"/>
                    <a:gd name="T43" fmla="*/ 1556 h 1853"/>
                    <a:gd name="T44" fmla="*/ 471 w 1091"/>
                    <a:gd name="T45" fmla="*/ 1711 h 1853"/>
                    <a:gd name="T46" fmla="*/ 249 w 1091"/>
                    <a:gd name="T47" fmla="*/ 1700 h 1853"/>
                    <a:gd name="T48" fmla="*/ 271 w 1091"/>
                    <a:gd name="T49" fmla="*/ 1401 h 1853"/>
                    <a:gd name="T50" fmla="*/ 293 w 1091"/>
                    <a:gd name="T51" fmla="*/ 1113 h 1853"/>
                    <a:gd name="T52" fmla="*/ 94 w 1091"/>
                    <a:gd name="T53" fmla="*/ 1047 h 1853"/>
                    <a:gd name="T54" fmla="*/ 316 w 1091"/>
                    <a:gd name="T55" fmla="*/ 759 h 1853"/>
                    <a:gd name="T56" fmla="*/ 393 w 1091"/>
                    <a:gd name="T57" fmla="*/ 493 h 1853"/>
                    <a:gd name="T58" fmla="*/ 94 w 1091"/>
                    <a:gd name="T59" fmla="*/ 493 h 1853"/>
                    <a:gd name="T60" fmla="*/ 5 w 1091"/>
                    <a:gd name="T61" fmla="*/ 482 h 1853"/>
                    <a:gd name="T62" fmla="*/ 127 w 1091"/>
                    <a:gd name="T63" fmla="*/ 327 h 1853"/>
                    <a:gd name="T64" fmla="*/ 149 w 1091"/>
                    <a:gd name="T65" fmla="*/ 321 h 1853"/>
                    <a:gd name="T66" fmla="*/ 128 w 1091"/>
                    <a:gd name="T67" fmla="*/ 336 h 1853"/>
                    <a:gd name="T68" fmla="*/ 105 w 1091"/>
                    <a:gd name="T69" fmla="*/ 349 h 1853"/>
                    <a:gd name="T70" fmla="*/ 272 w 1091"/>
                    <a:gd name="T71" fmla="*/ 228 h 1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1091" h="1853">
                      <a:moveTo>
                        <a:pt x="260" y="238"/>
                      </a:moveTo>
                      <a:cubicBezTo>
                        <a:pt x="289" y="210"/>
                        <a:pt x="363" y="108"/>
                        <a:pt x="437" y="72"/>
                      </a:cubicBezTo>
                      <a:cubicBezTo>
                        <a:pt x="511" y="36"/>
                        <a:pt x="630" y="0"/>
                        <a:pt x="707" y="24"/>
                      </a:cubicBezTo>
                      <a:cubicBezTo>
                        <a:pt x="784" y="48"/>
                        <a:pt x="859" y="152"/>
                        <a:pt x="899" y="216"/>
                      </a:cubicBezTo>
                      <a:cubicBezTo>
                        <a:pt x="939" y="280"/>
                        <a:pt x="915" y="336"/>
                        <a:pt x="947" y="408"/>
                      </a:cubicBezTo>
                      <a:cubicBezTo>
                        <a:pt x="979" y="480"/>
                        <a:pt x="1091" y="576"/>
                        <a:pt x="1091" y="648"/>
                      </a:cubicBezTo>
                      <a:cubicBezTo>
                        <a:pt x="1091" y="720"/>
                        <a:pt x="1003" y="856"/>
                        <a:pt x="947" y="840"/>
                      </a:cubicBezTo>
                      <a:cubicBezTo>
                        <a:pt x="891" y="824"/>
                        <a:pt x="787" y="568"/>
                        <a:pt x="755" y="552"/>
                      </a:cubicBezTo>
                      <a:cubicBezTo>
                        <a:pt x="723" y="536"/>
                        <a:pt x="755" y="696"/>
                        <a:pt x="755" y="744"/>
                      </a:cubicBezTo>
                      <a:cubicBezTo>
                        <a:pt x="755" y="792"/>
                        <a:pt x="739" y="800"/>
                        <a:pt x="755" y="840"/>
                      </a:cubicBezTo>
                      <a:cubicBezTo>
                        <a:pt x="771" y="880"/>
                        <a:pt x="811" y="936"/>
                        <a:pt x="851" y="984"/>
                      </a:cubicBezTo>
                      <a:cubicBezTo>
                        <a:pt x="891" y="1032"/>
                        <a:pt x="1003" y="1088"/>
                        <a:pt x="995" y="1128"/>
                      </a:cubicBezTo>
                      <a:cubicBezTo>
                        <a:pt x="987" y="1168"/>
                        <a:pt x="842" y="1167"/>
                        <a:pt x="803" y="1224"/>
                      </a:cubicBezTo>
                      <a:cubicBezTo>
                        <a:pt x="764" y="1281"/>
                        <a:pt x="764" y="1394"/>
                        <a:pt x="759" y="1468"/>
                      </a:cubicBezTo>
                      <a:cubicBezTo>
                        <a:pt x="754" y="1542"/>
                        <a:pt x="765" y="1606"/>
                        <a:pt x="770" y="1667"/>
                      </a:cubicBezTo>
                      <a:cubicBezTo>
                        <a:pt x="775" y="1728"/>
                        <a:pt x="816" y="1813"/>
                        <a:pt x="792" y="1833"/>
                      </a:cubicBezTo>
                      <a:cubicBezTo>
                        <a:pt x="768" y="1853"/>
                        <a:pt x="652" y="1832"/>
                        <a:pt x="626" y="1789"/>
                      </a:cubicBezTo>
                      <a:cubicBezTo>
                        <a:pt x="600" y="1746"/>
                        <a:pt x="641" y="1681"/>
                        <a:pt x="637" y="1578"/>
                      </a:cubicBezTo>
                      <a:cubicBezTo>
                        <a:pt x="633" y="1475"/>
                        <a:pt x="632" y="1246"/>
                        <a:pt x="604" y="1169"/>
                      </a:cubicBezTo>
                      <a:cubicBezTo>
                        <a:pt x="576" y="1092"/>
                        <a:pt x="497" y="1095"/>
                        <a:pt x="471" y="1113"/>
                      </a:cubicBezTo>
                      <a:cubicBezTo>
                        <a:pt x="445" y="1131"/>
                        <a:pt x="455" y="1205"/>
                        <a:pt x="449" y="1279"/>
                      </a:cubicBezTo>
                      <a:cubicBezTo>
                        <a:pt x="443" y="1353"/>
                        <a:pt x="433" y="1484"/>
                        <a:pt x="437" y="1556"/>
                      </a:cubicBezTo>
                      <a:cubicBezTo>
                        <a:pt x="441" y="1628"/>
                        <a:pt x="502" y="1687"/>
                        <a:pt x="471" y="1711"/>
                      </a:cubicBezTo>
                      <a:cubicBezTo>
                        <a:pt x="440" y="1735"/>
                        <a:pt x="282" y="1752"/>
                        <a:pt x="249" y="1700"/>
                      </a:cubicBezTo>
                      <a:cubicBezTo>
                        <a:pt x="216" y="1648"/>
                        <a:pt x="264" y="1499"/>
                        <a:pt x="271" y="1401"/>
                      </a:cubicBezTo>
                      <a:cubicBezTo>
                        <a:pt x="278" y="1303"/>
                        <a:pt x="322" y="1172"/>
                        <a:pt x="293" y="1113"/>
                      </a:cubicBezTo>
                      <a:cubicBezTo>
                        <a:pt x="264" y="1054"/>
                        <a:pt x="90" y="1106"/>
                        <a:pt x="94" y="1047"/>
                      </a:cubicBezTo>
                      <a:cubicBezTo>
                        <a:pt x="98" y="988"/>
                        <a:pt x="266" y="851"/>
                        <a:pt x="316" y="759"/>
                      </a:cubicBezTo>
                      <a:cubicBezTo>
                        <a:pt x="366" y="667"/>
                        <a:pt x="430" y="537"/>
                        <a:pt x="393" y="493"/>
                      </a:cubicBezTo>
                      <a:cubicBezTo>
                        <a:pt x="356" y="449"/>
                        <a:pt x="159" y="495"/>
                        <a:pt x="94" y="493"/>
                      </a:cubicBezTo>
                      <a:cubicBezTo>
                        <a:pt x="29" y="491"/>
                        <a:pt x="0" y="510"/>
                        <a:pt x="5" y="482"/>
                      </a:cubicBezTo>
                      <a:cubicBezTo>
                        <a:pt x="10" y="454"/>
                        <a:pt x="103" y="354"/>
                        <a:pt x="127" y="327"/>
                      </a:cubicBezTo>
                      <a:cubicBezTo>
                        <a:pt x="151" y="300"/>
                        <a:pt x="149" y="320"/>
                        <a:pt x="149" y="321"/>
                      </a:cubicBezTo>
                      <a:cubicBezTo>
                        <a:pt x="149" y="322"/>
                        <a:pt x="135" y="331"/>
                        <a:pt x="128" y="336"/>
                      </a:cubicBezTo>
                      <a:cubicBezTo>
                        <a:pt x="121" y="341"/>
                        <a:pt x="81" y="367"/>
                        <a:pt x="105" y="349"/>
                      </a:cubicBezTo>
                      <a:cubicBezTo>
                        <a:pt x="129" y="331"/>
                        <a:pt x="237" y="253"/>
                        <a:pt x="272" y="228"/>
                      </a:cubicBezTo>
                    </a:path>
                  </a:pathLst>
                </a:custGeom>
                <a:solidFill>
                  <a:schemeClr val="bg1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4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47" grpId="0" animBg="1"/>
      <p:bldP spid="54384" grpId="0"/>
      <p:bldP spid="5438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748B4-556C-A44F-A733-1A94E167505D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Conclusion</a:t>
            </a:r>
          </a:p>
        </p:txBody>
      </p:sp>
      <p:sp>
        <p:nvSpPr>
          <p:cNvPr id="144392" name="AutoShape 8"/>
          <p:cNvSpPr>
            <a:spLocks noChangeArrowheads="1"/>
          </p:cNvSpPr>
          <p:nvPr/>
        </p:nvSpPr>
        <p:spPr bwMode="auto">
          <a:xfrm>
            <a:off x="1905000" y="3048000"/>
            <a:ext cx="1752600" cy="16764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699" y="9117"/>
                  <a:pt x="2699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CC3300"/>
          </a:solidFill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CC3300"/>
              </a:solidFill>
              <a:cs typeface="+mn-cs"/>
            </a:endParaRP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924800" cy="44196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C33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None/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sz="2800" dirty="0" err="1" smtClean="0"/>
              <a:t>Lewin</a:t>
            </a:r>
            <a:r>
              <a:rPr lang="en-US" sz="2800" dirty="0" smtClean="0"/>
              <a:t>: </a:t>
            </a:r>
            <a:r>
              <a:rPr lang="ja-JP" altLang="en-US" sz="2800" dirty="0" smtClean="0">
                <a:latin typeface="Arial"/>
              </a:rPr>
              <a:t>“</a:t>
            </a:r>
            <a:r>
              <a:rPr lang="en-US" sz="2800" dirty="0" smtClean="0"/>
              <a:t>There is nothing so practical as good </a:t>
            </a:r>
            <a:r>
              <a:rPr lang="en-US" sz="2800" dirty="0" smtClean="0"/>
              <a:t>theory</a:t>
            </a:r>
            <a:endParaRPr lang="en-US" sz="2800" dirty="0"/>
          </a:p>
          <a:p>
            <a:pPr eaLnBrk="1" hangingPunct="1">
              <a:defRPr/>
            </a:pPr>
            <a:r>
              <a:rPr lang="en-US" sz="2800" dirty="0" smtClean="0"/>
              <a:t>Do </a:t>
            </a:r>
            <a:r>
              <a:rPr lang="en-US" sz="2800" dirty="0" smtClean="0"/>
              <a:t>we want to design new educational systems or change current systems by trial and error?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E7A5F-A413-F745-8E8D-F1F3F5C52FF9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Conclusion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We believe that a scientifically valid educational systems theory will help us make intelligent changes.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Educology is knowledge of education.</a:t>
            </a:r>
          </a:p>
          <a:p>
            <a:pPr eaLnBrk="1" hangingPunct="1">
              <a:defRPr/>
            </a:pPr>
            <a:r>
              <a:rPr lang="en-US" dirty="0"/>
              <a:t>S</a:t>
            </a:r>
            <a:r>
              <a:rPr lang="en-US" i="1" dirty="0" smtClean="0"/>
              <a:t>cientific</a:t>
            </a:r>
            <a:r>
              <a:rPr lang="en-US" dirty="0" smtClean="0"/>
              <a:t> knowledge of education requires educational systems theory that has been empirically verified.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Good theory requires </a:t>
            </a:r>
            <a:r>
              <a:rPr lang="en-US" i="1" dirty="0" smtClean="0">
                <a:cs typeface="+mn-cs"/>
              </a:rPr>
              <a:t>well-defined terms</a:t>
            </a:r>
            <a:r>
              <a:rPr lang="en-US" dirty="0" smtClean="0">
                <a:cs typeface="+mn-cs"/>
              </a:rPr>
              <a:t>.  See the new educology website (online since Feb., 2015).</a:t>
            </a: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60DB53-7CF1-2B40-97D3-E7E1AF1B80CD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Bridge Analogy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Consider an old bridge that is failing</a:t>
            </a:r>
          </a:p>
          <a:p>
            <a:pPr lvl="1" eaLnBrk="1" hangingPunct="1">
              <a:defRPr/>
            </a:pPr>
            <a:r>
              <a:rPr lang="en-US" dirty="0" smtClean="0"/>
              <a:t>Structurally weak</a:t>
            </a:r>
          </a:p>
          <a:p>
            <a:pPr lvl="1" eaLnBrk="1" hangingPunct="1">
              <a:defRPr/>
            </a:pPr>
            <a:r>
              <a:rPr lang="en-US" dirty="0" smtClean="0"/>
              <a:t>Too few lanes for traffic</a:t>
            </a:r>
          </a:p>
          <a:p>
            <a:pPr lvl="1" eaLnBrk="1" hangingPunct="1">
              <a:defRPr/>
            </a:pPr>
            <a:r>
              <a:rPr lang="en-US" dirty="0" smtClean="0"/>
              <a:t>Traffic increasing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If not fixed, will collapse:  vehicles plunge into river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Would we build a new bridge by trial and error?</a:t>
            </a:r>
          </a:p>
          <a:p>
            <a:pPr eaLnBrk="1" hangingPunct="1">
              <a:defRPr/>
            </a:pPr>
            <a:r>
              <a:rPr lang="en-US" dirty="0" smtClean="0"/>
              <a:t>Would we let </a:t>
            </a:r>
            <a:r>
              <a:rPr lang="en-US" i="1" dirty="0" smtClean="0"/>
              <a:t>politicians</a:t>
            </a:r>
            <a:r>
              <a:rPr lang="en-US" dirty="0" smtClean="0"/>
              <a:t> do it?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626BEE-9E1D-F848-AAEC-CC99FAEFF3FE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Thank you.  Questions?</a:t>
            </a:r>
            <a:endParaRPr lang="en-US" dirty="0" smtClean="0">
              <a:cs typeface="+mj-cs"/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endParaRPr lang="en-US" dirty="0" smtClean="0"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en-US" dirty="0" smtClean="0">
                <a:cs typeface="+mn-cs"/>
              </a:rPr>
              <a:t>URLs </a:t>
            </a:r>
            <a:r>
              <a:rPr lang="en-US" dirty="0" smtClean="0">
                <a:cs typeface="+mn-cs"/>
              </a:rPr>
              <a:t>for further info:</a:t>
            </a:r>
          </a:p>
          <a:p>
            <a:pPr>
              <a:defRPr/>
            </a:pPr>
            <a:r>
              <a:rPr lang="en-US" dirty="0" smtClean="0"/>
              <a:t>Educology:</a:t>
            </a:r>
            <a:br>
              <a:rPr lang="en-US" dirty="0" smtClean="0"/>
            </a:b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://educology.indiana.edu/</a:t>
            </a:r>
            <a:r>
              <a:rPr lang="en-US" sz="2000" dirty="0" smtClean="0">
                <a:hlinkClick r:id="rId3"/>
              </a:rPr>
              <a:t>index.html</a:t>
            </a:r>
            <a:r>
              <a:rPr lang="en-US" sz="2000" dirty="0" smtClean="0"/>
              <a:t> </a:t>
            </a:r>
          </a:p>
          <a:p>
            <a:pPr marL="342900" indent="-342900">
              <a:defRPr/>
            </a:pPr>
            <a:r>
              <a:rPr lang="en-US" dirty="0" err="1" smtClean="0">
                <a:cs typeface="+mn-cs"/>
              </a:rPr>
              <a:t>SimEd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Technologies:</a:t>
            </a:r>
            <a:r>
              <a:rPr lang="en-US" sz="2000" dirty="0" err="1" smtClean="0">
                <a:hlinkClick r:id="rId4"/>
              </a:rPr>
              <a:t>https</a:t>
            </a:r>
            <a:r>
              <a:rPr lang="en-US" sz="2000" dirty="0">
                <a:hlinkClick r:id="rId4"/>
              </a:rPr>
              <a:t>://www.indiana.edu/~simed/overview</a:t>
            </a:r>
            <a:r>
              <a:rPr lang="en-US" sz="2000" dirty="0" smtClean="0">
                <a:hlinkClick r:id="rId4"/>
              </a:rPr>
              <a:t>/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pPr marL="342900" indent="-342900">
              <a:defRPr/>
            </a:pPr>
            <a:r>
              <a:rPr lang="en-US" dirty="0" smtClean="0"/>
              <a:t>ATIS:  Axiomatic Theories of Intentional Systems: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>
                <a:hlinkClick r:id="rId5"/>
              </a:rPr>
              <a:t>http://www.indiana.edu/~aptac/glossary/</a:t>
            </a:r>
            <a:r>
              <a:rPr lang="en-US" sz="2000" dirty="0" smtClean="0">
                <a:hlinkClick r:id="rId5"/>
              </a:rPr>
              <a:t>atisTheory.html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49B6B3-0E9D-E74B-BACC-3BA408C835D1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Bridge Analogy </a:t>
            </a:r>
            <a:r>
              <a:rPr lang="en-US" dirty="0" err="1" smtClean="0">
                <a:cs typeface="+mj-cs"/>
              </a:rPr>
              <a:t>Cont</a:t>
            </a:r>
            <a:r>
              <a:rPr lang="ja-JP" altLang="en-US" dirty="0" smtClean="0">
                <a:latin typeface="Arial"/>
                <a:cs typeface="+mj-cs"/>
              </a:rPr>
              <a:t>’</a:t>
            </a:r>
            <a:r>
              <a:rPr lang="en-US" dirty="0" smtClean="0">
                <a:cs typeface="+mj-cs"/>
              </a:rPr>
              <a:t>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en-US" sz="2900" dirty="0" smtClean="0"/>
              <a:t>No, we would not build a bridge by trial and error!</a:t>
            </a:r>
          </a:p>
          <a:p>
            <a:pPr eaLnBrk="1" hangingPunct="1">
              <a:defRPr/>
            </a:pPr>
            <a:r>
              <a:rPr lang="en-US" sz="2900" dirty="0" smtClean="0"/>
              <a:t>Politicians have already implemented laws/policies that are harming students and their teachers.  E.g., by:</a:t>
            </a:r>
          </a:p>
          <a:p>
            <a:pPr lvl="1">
              <a:defRPr/>
            </a:pPr>
            <a:r>
              <a:rPr lang="en-US" sz="2900" dirty="0" smtClean="0"/>
              <a:t>Creating teacher shortages and decreased enrollments in teacher education programs across the U.S.</a:t>
            </a:r>
          </a:p>
          <a:p>
            <a:pPr lvl="1">
              <a:defRPr/>
            </a:pPr>
            <a:r>
              <a:rPr lang="en-US" sz="2900" dirty="0" smtClean="0"/>
              <a:t>Mandating too many very expensive unnecessary standardized tests.</a:t>
            </a:r>
          </a:p>
          <a:p>
            <a:pPr lvl="1">
              <a:defRPr/>
            </a:pPr>
            <a:r>
              <a:rPr lang="en-US" sz="2900" dirty="0" smtClean="0"/>
              <a:t>Driving students away from public schools into private schools.</a:t>
            </a:r>
          </a:p>
          <a:p>
            <a:pPr lvl="1">
              <a:defRPr/>
            </a:pPr>
            <a:r>
              <a:rPr lang="en-US" sz="2900" dirty="0" smtClean="0"/>
              <a:t>Creating unfair and unjust teacher evaluation requirements.</a:t>
            </a:r>
          </a:p>
          <a:p>
            <a:pPr lvl="1">
              <a:defRPr/>
            </a:pPr>
            <a:r>
              <a:rPr lang="en-US" sz="2900" dirty="0" smtClean="0"/>
              <a:t>Failing to show any significant improvements in student learning as measured by standardized tests.</a:t>
            </a:r>
          </a:p>
          <a:p>
            <a:pPr lvl="1">
              <a:defRPr/>
            </a:pPr>
            <a:r>
              <a:rPr lang="en-US" sz="2900" dirty="0" smtClean="0"/>
              <a:t>Driving good teachers away from public schools due to teacher-bashing in the media.</a:t>
            </a: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Bridge Analogy </a:t>
            </a:r>
            <a:r>
              <a:rPr lang="en-US" dirty="0" err="1"/>
              <a:t>Cont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Modern engineers use proven scientific theories:  Newtonian physics, classical mechanics, statics, structural engineering</a:t>
            </a:r>
          </a:p>
          <a:p>
            <a:pPr>
              <a:defRPr/>
            </a:pPr>
            <a:r>
              <a:rPr lang="en-US" dirty="0"/>
              <a:t>But in education, we are attempting to change systems largely by trial and error, i.e., trying solutions </a:t>
            </a:r>
            <a:r>
              <a:rPr lang="en-US" b="1" dirty="0"/>
              <a:t>not</a:t>
            </a:r>
            <a:r>
              <a:rPr lang="en-US" dirty="0"/>
              <a:t> based on educology.</a:t>
            </a:r>
          </a:p>
          <a:p>
            <a:pPr>
              <a:defRPr/>
            </a:pPr>
            <a:endParaRPr lang="en-US" dirty="0"/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6,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Educology for Systemic Change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2475-BB8E-2C4D-A487-D7C4CBBBDF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82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E7A16C-0623-A245-8B9F-D93E7C8086AA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>
                <a:cs typeface="+mj-cs"/>
              </a:rPr>
              <a:t>We Need Educational Systems Theory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Lewin:  </a:t>
            </a:r>
            <a:r>
              <a:rPr lang="ja-JP" altLang="en-US" smtClean="0">
                <a:latin typeface="Arial"/>
                <a:cs typeface="+mn-cs"/>
              </a:rPr>
              <a:t>“</a:t>
            </a:r>
            <a:r>
              <a:rPr lang="en-US" smtClean="0">
                <a:cs typeface="+mn-cs"/>
              </a:rPr>
              <a:t>There is nothing so practical as good theory.</a:t>
            </a:r>
            <a:r>
              <a:rPr lang="ja-JP" altLang="en-US" smtClean="0">
                <a:latin typeface="Arial"/>
                <a:cs typeface="+mn-cs"/>
              </a:rPr>
              <a:t>”</a:t>
            </a:r>
            <a:endParaRPr lang="en-US" smtClean="0">
              <a:cs typeface="+mn-cs"/>
            </a:endParaRPr>
          </a:p>
          <a:p>
            <a:pPr eaLnBrk="1" hangingPunct="1">
              <a:defRPr/>
            </a:pPr>
            <a:r>
              <a:rPr lang="en-US" smtClean="0">
                <a:cs typeface="+mn-cs"/>
              </a:rPr>
              <a:t>We have theories of:</a:t>
            </a:r>
          </a:p>
          <a:p>
            <a:pPr lvl="1" eaLnBrk="1" hangingPunct="1">
              <a:defRPr/>
            </a:pPr>
            <a:r>
              <a:rPr lang="en-US" smtClean="0"/>
              <a:t>Instruction</a:t>
            </a:r>
          </a:p>
          <a:p>
            <a:pPr lvl="1" eaLnBrk="1" hangingPunct="1">
              <a:defRPr/>
            </a:pPr>
            <a:r>
              <a:rPr lang="en-US" smtClean="0"/>
              <a:t>Learning</a:t>
            </a:r>
          </a:p>
          <a:p>
            <a:pPr lvl="1" eaLnBrk="1" hangingPunct="1">
              <a:defRPr/>
            </a:pPr>
            <a:r>
              <a:rPr lang="en-US" smtClean="0"/>
              <a:t>Pedagogy, e.g., Montessori method</a:t>
            </a:r>
          </a:p>
          <a:p>
            <a:pPr eaLnBrk="1" hangingPunct="1">
              <a:defRPr/>
            </a:pPr>
            <a:r>
              <a:rPr lang="en-US" smtClean="0">
                <a:cs typeface="+mn-cs"/>
              </a:rPr>
              <a:t>We have no educational systems theory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e need educology to create new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3300" dirty="0" smtClean="0"/>
              <a:t>What is educology?  Knowledge of education.  See </a:t>
            </a:r>
            <a:r>
              <a:rPr lang="en-US" sz="3300" dirty="0" smtClean="0">
                <a:hlinkClick r:id="rId2"/>
              </a:rPr>
              <a:t>educology website</a:t>
            </a:r>
            <a:r>
              <a:rPr lang="en-US" sz="3300" dirty="0" smtClean="0"/>
              <a:t>. 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3400" dirty="0" smtClean="0"/>
              <a:t>Currently ranked 2</a:t>
            </a:r>
            <a:r>
              <a:rPr lang="en-US" sz="3400" baseline="30000" dirty="0" smtClean="0"/>
              <a:t>nd</a:t>
            </a:r>
            <a:r>
              <a:rPr lang="en-US" sz="3400" dirty="0" smtClean="0"/>
              <a:t> in the world in Google search for ‘</a:t>
            </a:r>
            <a:r>
              <a:rPr lang="en-US" sz="3400" dirty="0" smtClean="0">
                <a:hlinkClick r:id="rId3"/>
              </a:rPr>
              <a:t>educology</a:t>
            </a:r>
            <a:r>
              <a:rPr lang="en-US" sz="3400" dirty="0" smtClean="0"/>
              <a:t>’ (after Wikipedia entry)</a:t>
            </a:r>
          </a:p>
          <a:p>
            <a:r>
              <a:rPr lang="en-US" sz="3400" dirty="0" smtClean="0">
                <a:hlinkClick r:id="rId4"/>
              </a:rPr>
              <a:t>View website</a:t>
            </a:r>
            <a:r>
              <a:rPr lang="en-US" sz="3400" dirty="0" smtClean="0"/>
              <a:t> and illustrate definitions of terms necessary for educational systems theory development</a:t>
            </a:r>
            <a:endParaRPr lang="en-US" dirty="0"/>
          </a:p>
        </p:txBody>
      </p:sp>
      <p:pic>
        <p:nvPicPr>
          <p:cNvPr id="5" name="Picture 4" descr="learning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4067" y="2064102"/>
            <a:ext cx="3316784" cy="238880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6,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Educology for Systemic Change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2475-BB8E-2C4D-A487-D7C4CBBBDF2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787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6EAC25-C546-1840-9A77-340AB66D6241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800" smtClean="0">
                <a:cs typeface="+mj-cs"/>
              </a:rPr>
              <a:t>Educational Systems Theory:  EST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cs typeface="+mn-cs"/>
              </a:rPr>
              <a:t>EST developed thus far:</a:t>
            </a:r>
            <a:endParaRPr lang="en-US" dirty="0" smtClean="0">
              <a:cs typeface="+mn-cs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Builds on work of Maccia &amp; Maccia (1966)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Builds on work of Frick, et al. (1994) on basic, dynamic, and structural properties of systems (</a:t>
            </a:r>
            <a:r>
              <a:rPr lang="en-US" dirty="0" err="1" smtClean="0"/>
              <a:t>Simulosophy</a:t>
            </a:r>
            <a:r>
              <a:rPr lang="en-US" dirty="0" smtClean="0"/>
              <a:t> – at </a:t>
            </a:r>
            <a:r>
              <a:rPr lang="en-US" dirty="0" err="1" smtClean="0"/>
              <a:t>Asilomar</a:t>
            </a:r>
            <a:r>
              <a:rPr lang="en-US" dirty="0" smtClean="0"/>
              <a:t> Conference.)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Axiomatic Theories of Intentional Systems now serves as foundation (Thompson, 2005)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Educology provides well-defined terms required for theory development – so we are clear about what we are talking about!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6,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Educology for Systemic Change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45C6C9-C97C-7A47-A40B-B86AA8AA2F97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EST in Action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To make this more concrete, consider the following scenario:</a:t>
            </a:r>
          </a:p>
          <a:p>
            <a:pPr eaLnBrk="1" hangingPunct="1">
              <a:buFont typeface="Wingdings" charset="0"/>
              <a:buNone/>
              <a:defRPr/>
            </a:pPr>
            <a:endParaRPr lang="en-US" b="1" smtClean="0">
              <a:solidFill>
                <a:srgbClr val="660066"/>
              </a:solidFill>
              <a:cs typeface="+mn-cs"/>
            </a:endParaRPr>
          </a:p>
          <a:p>
            <a:pPr eaLnBrk="1" hangingPunct="1">
              <a:buFont typeface="Wingdings" charset="0"/>
              <a:buNone/>
              <a:defRPr/>
            </a:pPr>
            <a:r>
              <a:rPr lang="en-US" b="1" smtClean="0">
                <a:solidFill>
                  <a:srgbClr val="660066"/>
                </a:solidFill>
                <a:cs typeface="+mn-cs"/>
              </a:rPr>
              <a:t>   Smithtown School #9 failed to achieve state standards for NCLB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450</TotalTime>
  <Words>1771</Words>
  <Application>Microsoft Macintosh PowerPoint</Application>
  <PresentationFormat>On-screen Show (4:3)</PresentationFormat>
  <Paragraphs>434</Paragraphs>
  <Slides>30</Slides>
  <Notes>28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Breeze</vt:lpstr>
      <vt:lpstr>Chart</vt:lpstr>
      <vt:lpstr>Educology for Systemic Change</vt:lpstr>
      <vt:lpstr>The Problem:  No Adequate Theory</vt:lpstr>
      <vt:lpstr>Bridge Analogy</vt:lpstr>
      <vt:lpstr>Bridge Analogy Cont’d</vt:lpstr>
      <vt:lpstr>Bridge Analogy Cont’d</vt:lpstr>
      <vt:lpstr>We Need Educational Systems Theory</vt:lpstr>
      <vt:lpstr>We need educology to create new theory</vt:lpstr>
      <vt:lpstr>Educational Systems Theory:  EST</vt:lpstr>
      <vt:lpstr>EST in Action</vt:lpstr>
      <vt:lpstr>PowerPoint Presentation</vt:lpstr>
      <vt:lpstr>EST Predictions – Axiom 13</vt:lpstr>
      <vt:lpstr>EST Predictions – Axiom 11</vt:lpstr>
      <vt:lpstr>EST Predictions – Axiom 10</vt:lpstr>
      <vt:lpstr>EST Predictions – Axiom 16</vt:lpstr>
      <vt:lpstr>EST Predictions – Axiom 28</vt:lpstr>
      <vt:lpstr>Using EST with Smithtown’s adaptation strategies</vt:lpstr>
      <vt:lpstr>Smithtown’s proposed strategy</vt:lpstr>
      <vt:lpstr>EST Predictions – Axiom 56</vt:lpstr>
      <vt:lpstr>EST Predictions – Axiom 55</vt:lpstr>
      <vt:lpstr>EST Predictions – Axiom 108</vt:lpstr>
      <vt:lpstr>EST Predictions – Axiom 144</vt:lpstr>
      <vt:lpstr>EST Predictions – Axiom 106</vt:lpstr>
      <vt:lpstr>What effects are predicted by EST when number of applicants to Smithtown increases?</vt:lpstr>
      <vt:lpstr>EST Predictions – Axiom 8</vt:lpstr>
      <vt:lpstr>EST Predictions – Axiom 5</vt:lpstr>
      <vt:lpstr>EST Predictions – Axiom 90</vt:lpstr>
      <vt:lpstr>EST Predictions – Axiom 9</vt:lpstr>
      <vt:lpstr>Conclusion</vt:lpstr>
      <vt:lpstr>Conclusion</vt:lpstr>
      <vt:lpstr>Thank you.  Questions?</vt:lpstr>
    </vt:vector>
  </TitlesOfParts>
  <Company>School of Education, Indiana University Bloomington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Ted Frick</dc:creator>
  <cp:lastModifiedBy>Ted Frick</cp:lastModifiedBy>
  <cp:revision>38</cp:revision>
  <cp:lastPrinted>2015-11-04T01:48:35Z</cp:lastPrinted>
  <dcterms:created xsi:type="dcterms:W3CDTF">2015-11-03T15:53:09Z</dcterms:created>
  <dcterms:modified xsi:type="dcterms:W3CDTF">2015-11-04T02:10:04Z</dcterms:modified>
</cp:coreProperties>
</file>